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6"/>
  </p:notesMasterIdLst>
  <p:sldIdLst>
    <p:sldId id="261" r:id="rId3"/>
    <p:sldId id="262" r:id="rId4"/>
    <p:sldId id="256" r:id="rId5"/>
    <p:sldId id="260" r:id="rId6"/>
    <p:sldId id="298" r:id="rId7"/>
    <p:sldId id="299" r:id="rId8"/>
    <p:sldId id="292" r:id="rId9"/>
    <p:sldId id="257" r:id="rId10"/>
    <p:sldId id="293" r:id="rId11"/>
    <p:sldId id="300" r:id="rId12"/>
    <p:sldId id="266" r:id="rId13"/>
    <p:sldId id="295" r:id="rId14"/>
    <p:sldId id="279" r:id="rId15"/>
  </p:sldIdLst>
  <p:sldSz cx="9144000" cy="5143500" type="screen16x9"/>
  <p:notesSz cx="7023100" cy="9309100"/>
  <p:embeddedFontLst>
    <p:embeddedFont>
      <p:font typeface="Arial Black" panose="020B0A04020102020204" pitchFamily="34" charset="0"/>
      <p:bold r:id="rId17"/>
    </p:embeddedFont>
    <p:embeddedFont>
      <p:font typeface="Modern Love" panose="04090805081005020601" pitchFamily="82" charset="0"/>
      <p:regular r:id="rId18"/>
    </p:embeddedFont>
    <p:embeddedFont>
      <p:font typeface="Roboto Slab" panose="020B0604020202020204" charset="0"/>
      <p:regular r:id="rId19"/>
      <p:bold r:id="rId20"/>
    </p:embeddedFont>
    <p:embeddedFont>
      <p:font typeface="The Hand" panose="03070502030502020204" pitchFamily="66" charset="0"/>
      <p:regular r:id="rId21"/>
      <p:bold r:id="rId22"/>
    </p:embeddedFont>
    <p:embeddedFont>
      <p:font typeface="Trebuchet MS" panose="020B0603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M6gKuf6dFSbJDwBHGQUNINvoG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izer, Lee" initials="RL" lastIdx="1" clrIdx="0">
    <p:extLst>
      <p:ext uri="{19B8F6BF-5375-455C-9EA6-DF929625EA0E}">
        <p15:presenceInfo xmlns:p15="http://schemas.microsoft.com/office/powerpoint/2012/main" userId="S-1-5-21-2109753547-1918647340-936725899-21802" providerId="AD"/>
      </p:ext>
    </p:extLst>
  </p:cmAuthor>
  <p:cmAuthor id="2" name="Kunin, Dmitry" initials="KD" lastIdx="2" clrIdx="1">
    <p:extLst>
      <p:ext uri="{19B8F6BF-5375-455C-9EA6-DF929625EA0E}">
        <p15:presenceInfo xmlns:p15="http://schemas.microsoft.com/office/powerpoint/2012/main" userId="S-1-5-21-2109753547-1918647340-936725899-225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70"/>
    <a:srgbClr val="245D38"/>
    <a:srgbClr val="77A7D0"/>
    <a:srgbClr val="C0F7F7"/>
    <a:srgbClr val="C3002F"/>
    <a:srgbClr val="316281"/>
    <a:srgbClr val="41BACD"/>
    <a:srgbClr val="FFCF00"/>
    <a:srgbClr val="8FAA01"/>
    <a:srgbClr val="4AB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5E41B-82EF-4A10-82CC-DB866C0E470E}" v="6" dt="2020-12-07T20:38:51.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75"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Zadvorny" userId="32baa862fc430ada" providerId="LiveId" clId="{9535E41B-82EF-4A10-82CC-DB866C0E470E}"/>
    <pc:docChg chg="undo custSel addSld delSld modSld">
      <pc:chgData name="Max Zadvorny" userId="32baa862fc430ada" providerId="LiveId" clId="{9535E41B-82EF-4A10-82CC-DB866C0E470E}" dt="2020-12-07T20:39:18.996" v="123" actId="20577"/>
      <pc:docMkLst>
        <pc:docMk/>
      </pc:docMkLst>
      <pc:sldChg chg="addSp delSp modSp add del mod setBg delDesignElem">
        <pc:chgData name="Max Zadvorny" userId="32baa862fc430ada" providerId="LiveId" clId="{9535E41B-82EF-4A10-82CC-DB866C0E470E}" dt="2020-12-07T20:39:18.996" v="123" actId="20577"/>
        <pc:sldMkLst>
          <pc:docMk/>
          <pc:sldMk cId="3175238890" sldId="261"/>
        </pc:sldMkLst>
        <pc:spChg chg="mod">
          <ac:chgData name="Max Zadvorny" userId="32baa862fc430ada" providerId="LiveId" clId="{9535E41B-82EF-4A10-82CC-DB866C0E470E}" dt="2020-12-07T20:39:18.996" v="123" actId="20577"/>
          <ac:spMkLst>
            <pc:docMk/>
            <pc:sldMk cId="3175238890" sldId="261"/>
            <ac:spMk id="5" creationId="{8DCA9F96-B8B2-4A98-BC48-DE7279980848}"/>
          </ac:spMkLst>
        </pc:spChg>
        <pc:spChg chg="add del">
          <ac:chgData name="Max Zadvorny" userId="32baa862fc430ada" providerId="LiveId" clId="{9535E41B-82EF-4A10-82CC-DB866C0E470E}" dt="2020-12-07T20:37:45.059" v="4"/>
          <ac:spMkLst>
            <pc:docMk/>
            <pc:sldMk cId="3175238890" sldId="261"/>
            <ac:spMk id="21" creationId="{CD2E6170-CCDA-4A8E-93E5-71658BFB535A}"/>
          </ac:spMkLst>
        </pc:spChg>
        <pc:spChg chg="add del">
          <ac:chgData name="Max Zadvorny" userId="32baa862fc430ada" providerId="LiveId" clId="{9535E41B-82EF-4A10-82CC-DB866C0E470E}" dt="2020-12-07T20:37:45.059" v="4"/>
          <ac:spMkLst>
            <pc:docMk/>
            <pc:sldMk cId="3175238890" sldId="261"/>
            <ac:spMk id="22" creationId="{A80EBCDD-54A3-491E-9753-1240601E7902}"/>
          </ac:spMkLst>
        </pc:spChg>
      </pc:sldChg>
      <pc:sldChg chg="addSp delSp add del setBg delDesignElem">
        <pc:chgData name="Max Zadvorny" userId="32baa862fc430ada" providerId="LiveId" clId="{9535E41B-82EF-4A10-82CC-DB866C0E470E}" dt="2020-12-07T20:38:51.745" v="63"/>
        <pc:sldMkLst>
          <pc:docMk/>
          <pc:sldMk cId="1700894259" sldId="262"/>
        </pc:sldMkLst>
        <pc:spChg chg="add del">
          <ac:chgData name="Max Zadvorny" userId="32baa862fc430ada" providerId="LiveId" clId="{9535E41B-82EF-4A10-82CC-DB866C0E470E}" dt="2020-12-07T20:38:51.704" v="62"/>
          <ac:spMkLst>
            <pc:docMk/>
            <pc:sldMk cId="1700894259" sldId="262"/>
            <ac:spMk id="8" creationId="{3946F6A7-0B48-49A7-8E23-3C1F0993999F}"/>
          </ac:spMkLst>
        </pc:spChg>
        <pc:spChg chg="add del">
          <ac:chgData name="Max Zadvorny" userId="32baa862fc430ada" providerId="LiveId" clId="{9535E41B-82EF-4A10-82CC-DB866C0E470E}" dt="2020-12-07T20:38:51.704" v="62"/>
          <ac:spMkLst>
            <pc:docMk/>
            <pc:sldMk cId="1700894259" sldId="262"/>
            <ac:spMk id="10" creationId="{F53AD421-C5C8-4C52-9DD0-6A594F21A5DB}"/>
          </ac:spMkLst>
        </pc:spChg>
        <pc:spChg chg="add del">
          <ac:chgData name="Max Zadvorny" userId="32baa862fc430ada" providerId="LiveId" clId="{9535E41B-82EF-4A10-82CC-DB866C0E470E}" dt="2020-12-07T20:38:51.704" v="62"/>
          <ac:spMkLst>
            <pc:docMk/>
            <pc:sldMk cId="1700894259" sldId="262"/>
            <ac:spMk id="12" creationId="{6D7E5B0F-5185-440A-8222-321C1D118A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5: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9945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5e19ab2dba_0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5e19ab2dba_0_0: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12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4422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93658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55045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4922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5: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5:notes"/>
          <p:cNvSpPr txBox="1">
            <a:spLocks noGrp="1"/>
          </p:cNvSpPr>
          <p:nvPr>
            <p:ph type="body" idx="1"/>
          </p:nvPr>
        </p:nvSpPr>
        <p:spPr>
          <a:xfrm>
            <a:off x="702310" y="4421823"/>
            <a:ext cx="5618480" cy="4189095"/>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Font typeface="Trebuchet MS"/>
              <a:buNone/>
              <a:defRPr sz="3600">
                <a:latin typeface="Trebuchet MS"/>
                <a:ea typeface="Trebuchet MS"/>
                <a:cs typeface="Trebuchet MS"/>
                <a:sym typeface="Trebuchet MS"/>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Font typeface="Roboto Slab"/>
              <a:buNone/>
              <a:defRPr sz="2200">
                <a:latin typeface="Roboto Slab"/>
                <a:ea typeface="Roboto Slab"/>
                <a:cs typeface="Roboto Slab"/>
                <a:sym typeface="Roboto Slab"/>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37"/>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37"/>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ORA 2019 Style" type="blank">
  <p:cSld name="BLANK">
    <p:spTree>
      <p:nvGrpSpPr>
        <p:cNvPr id="1" name="Shape 49"/>
        <p:cNvGrpSpPr/>
        <p:nvPr/>
      </p:nvGrpSpPr>
      <p:grpSpPr>
        <a:xfrm>
          <a:off x="0" y="0"/>
          <a:ext cx="0" cy="0"/>
          <a:chOff x="0" y="0"/>
          <a:chExt cx="0" cy="0"/>
        </a:xfrm>
      </p:grpSpPr>
      <p:sp>
        <p:nvSpPr>
          <p:cNvPr id="50" name="Google Shape;50;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628650" y="355266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630936" y="336042"/>
            <a:ext cx="7886700" cy="305181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630936" y="3737610"/>
            <a:ext cx="7886700" cy="843534"/>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12/7/2020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3053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628650" y="1447038"/>
            <a:ext cx="7886700" cy="3188970"/>
          </a:xfrm>
        </p:spPr>
        <p:txBody>
          <a:bodyPr>
            <a:normAutofit/>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628649" y="1282446"/>
            <a:ext cx="7886700" cy="20574"/>
          </a:xfrm>
          <a:custGeom>
            <a:avLst/>
            <a:gdLst>
              <a:gd name="connsiteX0" fmla="*/ 0 w 7886700"/>
              <a:gd name="connsiteY0" fmla="*/ 0 h 20574"/>
              <a:gd name="connsiteX1" fmla="*/ 420624 w 7886700"/>
              <a:gd name="connsiteY1" fmla="*/ 0 h 20574"/>
              <a:gd name="connsiteX2" fmla="*/ 1156716 w 7886700"/>
              <a:gd name="connsiteY2" fmla="*/ 0 h 20574"/>
              <a:gd name="connsiteX3" fmla="*/ 1577340 w 7886700"/>
              <a:gd name="connsiteY3" fmla="*/ 0 h 20574"/>
              <a:gd name="connsiteX4" fmla="*/ 2155698 w 7886700"/>
              <a:gd name="connsiteY4" fmla="*/ 0 h 20574"/>
              <a:gd name="connsiteX5" fmla="*/ 2970657 w 7886700"/>
              <a:gd name="connsiteY5" fmla="*/ 0 h 20574"/>
              <a:gd name="connsiteX6" fmla="*/ 3627882 w 7886700"/>
              <a:gd name="connsiteY6" fmla="*/ 0 h 20574"/>
              <a:gd name="connsiteX7" fmla="*/ 4363974 w 7886700"/>
              <a:gd name="connsiteY7" fmla="*/ 0 h 20574"/>
              <a:gd name="connsiteX8" fmla="*/ 4942332 w 7886700"/>
              <a:gd name="connsiteY8" fmla="*/ 0 h 20574"/>
              <a:gd name="connsiteX9" fmla="*/ 5599557 w 7886700"/>
              <a:gd name="connsiteY9" fmla="*/ 0 h 20574"/>
              <a:gd name="connsiteX10" fmla="*/ 6414516 w 7886700"/>
              <a:gd name="connsiteY10" fmla="*/ 0 h 20574"/>
              <a:gd name="connsiteX11" fmla="*/ 6914007 w 7886700"/>
              <a:gd name="connsiteY11" fmla="*/ 0 h 20574"/>
              <a:gd name="connsiteX12" fmla="*/ 7886700 w 7886700"/>
              <a:gd name="connsiteY12" fmla="*/ 0 h 20574"/>
              <a:gd name="connsiteX13" fmla="*/ 7886700 w 7886700"/>
              <a:gd name="connsiteY13" fmla="*/ 20574 h 20574"/>
              <a:gd name="connsiteX14" fmla="*/ 7308342 w 7886700"/>
              <a:gd name="connsiteY14" fmla="*/ 20574 h 20574"/>
              <a:gd name="connsiteX15" fmla="*/ 6887718 w 7886700"/>
              <a:gd name="connsiteY15" fmla="*/ 20574 h 20574"/>
              <a:gd name="connsiteX16" fmla="*/ 6230493 w 7886700"/>
              <a:gd name="connsiteY16" fmla="*/ 20574 h 20574"/>
              <a:gd name="connsiteX17" fmla="*/ 5731002 w 7886700"/>
              <a:gd name="connsiteY17" fmla="*/ 20574 h 20574"/>
              <a:gd name="connsiteX18" fmla="*/ 5073777 w 7886700"/>
              <a:gd name="connsiteY18" fmla="*/ 20574 h 20574"/>
              <a:gd name="connsiteX19" fmla="*/ 4416552 w 7886700"/>
              <a:gd name="connsiteY19" fmla="*/ 20574 h 20574"/>
              <a:gd name="connsiteX20" fmla="*/ 3759327 w 7886700"/>
              <a:gd name="connsiteY20" fmla="*/ 20574 h 20574"/>
              <a:gd name="connsiteX21" fmla="*/ 3102102 w 7886700"/>
              <a:gd name="connsiteY21" fmla="*/ 20574 h 20574"/>
              <a:gd name="connsiteX22" fmla="*/ 2523744 w 7886700"/>
              <a:gd name="connsiteY22" fmla="*/ 20574 h 20574"/>
              <a:gd name="connsiteX23" fmla="*/ 1787652 w 7886700"/>
              <a:gd name="connsiteY23" fmla="*/ 20574 h 20574"/>
              <a:gd name="connsiteX24" fmla="*/ 1130427 w 7886700"/>
              <a:gd name="connsiteY24" fmla="*/ 20574 h 20574"/>
              <a:gd name="connsiteX25" fmla="*/ 0 w 7886700"/>
              <a:gd name="connsiteY25" fmla="*/ 20574 h 20574"/>
              <a:gd name="connsiteX26" fmla="*/ 0 w 7886700"/>
              <a:gd name="connsiteY2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0574"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7140" y="6295"/>
                  <a:pt x="7885688" y="11558"/>
                  <a:pt x="7886700" y="20574"/>
                </a:cubicBezTo>
                <a:cubicBezTo>
                  <a:pt x="7637258" y="10284"/>
                  <a:pt x="7575695" y="9871"/>
                  <a:pt x="7308342" y="20574"/>
                </a:cubicBezTo>
                <a:cubicBezTo>
                  <a:pt x="7040989" y="31277"/>
                  <a:pt x="7003134" y="37163"/>
                  <a:pt x="6887718" y="20574"/>
                </a:cubicBezTo>
                <a:cubicBezTo>
                  <a:pt x="6772302" y="3985"/>
                  <a:pt x="6488136" y="51389"/>
                  <a:pt x="6230493" y="20574"/>
                </a:cubicBezTo>
                <a:cubicBezTo>
                  <a:pt x="5972851" y="-10241"/>
                  <a:pt x="5929971" y="28764"/>
                  <a:pt x="5731002" y="20574"/>
                </a:cubicBezTo>
                <a:cubicBezTo>
                  <a:pt x="5532033" y="12384"/>
                  <a:pt x="5381360" y="21850"/>
                  <a:pt x="5073777" y="20574"/>
                </a:cubicBezTo>
                <a:cubicBezTo>
                  <a:pt x="4766194" y="19298"/>
                  <a:pt x="4713365" y="22453"/>
                  <a:pt x="4416552" y="20574"/>
                </a:cubicBezTo>
                <a:cubicBezTo>
                  <a:pt x="4119740" y="18695"/>
                  <a:pt x="3915304" y="21560"/>
                  <a:pt x="3759327" y="20574"/>
                </a:cubicBezTo>
                <a:cubicBezTo>
                  <a:pt x="3603351" y="19588"/>
                  <a:pt x="3375414" y="14360"/>
                  <a:pt x="3102102" y="20574"/>
                </a:cubicBezTo>
                <a:cubicBezTo>
                  <a:pt x="2828791" y="26788"/>
                  <a:pt x="2795766" y="12603"/>
                  <a:pt x="2523744" y="20574"/>
                </a:cubicBezTo>
                <a:cubicBezTo>
                  <a:pt x="2251722" y="28545"/>
                  <a:pt x="1947642" y="25435"/>
                  <a:pt x="1787652" y="20574"/>
                </a:cubicBezTo>
                <a:cubicBezTo>
                  <a:pt x="1627662" y="15713"/>
                  <a:pt x="1413335" y="22807"/>
                  <a:pt x="1130427" y="20574"/>
                </a:cubicBezTo>
                <a:cubicBezTo>
                  <a:pt x="847520" y="18341"/>
                  <a:pt x="292942" y="-20486"/>
                  <a:pt x="0" y="20574"/>
                </a:cubicBezTo>
                <a:cubicBezTo>
                  <a:pt x="929" y="11485"/>
                  <a:pt x="125" y="9213"/>
                  <a:pt x="0" y="0"/>
                </a:cubicBezTo>
                <a:close/>
              </a:path>
              <a:path w="7886700" h="20574"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7055" y="5465"/>
                  <a:pt x="7886440" y="14230"/>
                  <a:pt x="7886700" y="20574"/>
                </a:cubicBezTo>
                <a:cubicBezTo>
                  <a:pt x="7752936" y="30980"/>
                  <a:pt x="7671143" y="15382"/>
                  <a:pt x="7466076" y="20574"/>
                </a:cubicBezTo>
                <a:cubicBezTo>
                  <a:pt x="7261009" y="25766"/>
                  <a:pt x="7039949" y="39034"/>
                  <a:pt x="6651117" y="20574"/>
                </a:cubicBezTo>
                <a:cubicBezTo>
                  <a:pt x="6262285" y="2114"/>
                  <a:pt x="6379660" y="14574"/>
                  <a:pt x="6151626" y="20574"/>
                </a:cubicBezTo>
                <a:cubicBezTo>
                  <a:pt x="5923592" y="26574"/>
                  <a:pt x="5816137" y="42595"/>
                  <a:pt x="5494401" y="20574"/>
                </a:cubicBezTo>
                <a:cubicBezTo>
                  <a:pt x="5172665" y="-1447"/>
                  <a:pt x="5022009" y="7288"/>
                  <a:pt x="4679442" y="20574"/>
                </a:cubicBezTo>
                <a:cubicBezTo>
                  <a:pt x="4336875" y="33860"/>
                  <a:pt x="4169241" y="-11410"/>
                  <a:pt x="4022217" y="20574"/>
                </a:cubicBezTo>
                <a:cubicBezTo>
                  <a:pt x="3875193" y="52558"/>
                  <a:pt x="3723776" y="39340"/>
                  <a:pt x="3601593" y="20574"/>
                </a:cubicBezTo>
                <a:cubicBezTo>
                  <a:pt x="3479410" y="1808"/>
                  <a:pt x="3283834" y="13589"/>
                  <a:pt x="3102102" y="20574"/>
                </a:cubicBezTo>
                <a:cubicBezTo>
                  <a:pt x="2920370" y="27559"/>
                  <a:pt x="2467386" y="28546"/>
                  <a:pt x="2287143" y="20574"/>
                </a:cubicBezTo>
                <a:cubicBezTo>
                  <a:pt x="2106900" y="12602"/>
                  <a:pt x="1798848" y="52698"/>
                  <a:pt x="1629918" y="20574"/>
                </a:cubicBezTo>
                <a:cubicBezTo>
                  <a:pt x="1460989" y="-11550"/>
                  <a:pt x="1324115" y="28055"/>
                  <a:pt x="1130427" y="20574"/>
                </a:cubicBezTo>
                <a:cubicBezTo>
                  <a:pt x="936739" y="13093"/>
                  <a:pt x="302034" y="23285"/>
                  <a:pt x="0" y="20574"/>
                </a:cubicBezTo>
                <a:cubicBezTo>
                  <a:pt x="-40" y="12796"/>
                  <a:pt x="-161" y="5458"/>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347544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630936" y="336042"/>
            <a:ext cx="7886700" cy="3051810"/>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630936" y="3737610"/>
            <a:ext cx="7886700" cy="843534"/>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628650" y="355266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367500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628650" y="1447038"/>
            <a:ext cx="3886200" cy="31889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4629150" y="1447038"/>
            <a:ext cx="3886200" cy="3188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628649" y="1282446"/>
            <a:ext cx="7886700" cy="20574"/>
          </a:xfrm>
          <a:custGeom>
            <a:avLst/>
            <a:gdLst>
              <a:gd name="connsiteX0" fmla="*/ 0 w 7886700"/>
              <a:gd name="connsiteY0" fmla="*/ 0 h 20574"/>
              <a:gd name="connsiteX1" fmla="*/ 420624 w 7886700"/>
              <a:gd name="connsiteY1" fmla="*/ 0 h 20574"/>
              <a:gd name="connsiteX2" fmla="*/ 1156716 w 7886700"/>
              <a:gd name="connsiteY2" fmla="*/ 0 h 20574"/>
              <a:gd name="connsiteX3" fmla="*/ 1577340 w 7886700"/>
              <a:gd name="connsiteY3" fmla="*/ 0 h 20574"/>
              <a:gd name="connsiteX4" fmla="*/ 2155698 w 7886700"/>
              <a:gd name="connsiteY4" fmla="*/ 0 h 20574"/>
              <a:gd name="connsiteX5" fmla="*/ 2970657 w 7886700"/>
              <a:gd name="connsiteY5" fmla="*/ 0 h 20574"/>
              <a:gd name="connsiteX6" fmla="*/ 3627882 w 7886700"/>
              <a:gd name="connsiteY6" fmla="*/ 0 h 20574"/>
              <a:gd name="connsiteX7" fmla="*/ 4363974 w 7886700"/>
              <a:gd name="connsiteY7" fmla="*/ 0 h 20574"/>
              <a:gd name="connsiteX8" fmla="*/ 4942332 w 7886700"/>
              <a:gd name="connsiteY8" fmla="*/ 0 h 20574"/>
              <a:gd name="connsiteX9" fmla="*/ 5599557 w 7886700"/>
              <a:gd name="connsiteY9" fmla="*/ 0 h 20574"/>
              <a:gd name="connsiteX10" fmla="*/ 6414516 w 7886700"/>
              <a:gd name="connsiteY10" fmla="*/ 0 h 20574"/>
              <a:gd name="connsiteX11" fmla="*/ 6914007 w 7886700"/>
              <a:gd name="connsiteY11" fmla="*/ 0 h 20574"/>
              <a:gd name="connsiteX12" fmla="*/ 7886700 w 7886700"/>
              <a:gd name="connsiteY12" fmla="*/ 0 h 20574"/>
              <a:gd name="connsiteX13" fmla="*/ 7886700 w 7886700"/>
              <a:gd name="connsiteY13" fmla="*/ 20574 h 20574"/>
              <a:gd name="connsiteX14" fmla="*/ 7308342 w 7886700"/>
              <a:gd name="connsiteY14" fmla="*/ 20574 h 20574"/>
              <a:gd name="connsiteX15" fmla="*/ 6887718 w 7886700"/>
              <a:gd name="connsiteY15" fmla="*/ 20574 h 20574"/>
              <a:gd name="connsiteX16" fmla="*/ 6230493 w 7886700"/>
              <a:gd name="connsiteY16" fmla="*/ 20574 h 20574"/>
              <a:gd name="connsiteX17" fmla="*/ 5731002 w 7886700"/>
              <a:gd name="connsiteY17" fmla="*/ 20574 h 20574"/>
              <a:gd name="connsiteX18" fmla="*/ 5073777 w 7886700"/>
              <a:gd name="connsiteY18" fmla="*/ 20574 h 20574"/>
              <a:gd name="connsiteX19" fmla="*/ 4416552 w 7886700"/>
              <a:gd name="connsiteY19" fmla="*/ 20574 h 20574"/>
              <a:gd name="connsiteX20" fmla="*/ 3759327 w 7886700"/>
              <a:gd name="connsiteY20" fmla="*/ 20574 h 20574"/>
              <a:gd name="connsiteX21" fmla="*/ 3102102 w 7886700"/>
              <a:gd name="connsiteY21" fmla="*/ 20574 h 20574"/>
              <a:gd name="connsiteX22" fmla="*/ 2523744 w 7886700"/>
              <a:gd name="connsiteY22" fmla="*/ 20574 h 20574"/>
              <a:gd name="connsiteX23" fmla="*/ 1787652 w 7886700"/>
              <a:gd name="connsiteY23" fmla="*/ 20574 h 20574"/>
              <a:gd name="connsiteX24" fmla="*/ 1130427 w 7886700"/>
              <a:gd name="connsiteY24" fmla="*/ 20574 h 20574"/>
              <a:gd name="connsiteX25" fmla="*/ 0 w 7886700"/>
              <a:gd name="connsiteY25" fmla="*/ 20574 h 20574"/>
              <a:gd name="connsiteX26" fmla="*/ 0 w 7886700"/>
              <a:gd name="connsiteY2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0574"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7140" y="6295"/>
                  <a:pt x="7885688" y="11558"/>
                  <a:pt x="7886700" y="20574"/>
                </a:cubicBezTo>
                <a:cubicBezTo>
                  <a:pt x="7637258" y="10284"/>
                  <a:pt x="7575695" y="9871"/>
                  <a:pt x="7308342" y="20574"/>
                </a:cubicBezTo>
                <a:cubicBezTo>
                  <a:pt x="7040989" y="31277"/>
                  <a:pt x="7003134" y="37163"/>
                  <a:pt x="6887718" y="20574"/>
                </a:cubicBezTo>
                <a:cubicBezTo>
                  <a:pt x="6772302" y="3985"/>
                  <a:pt x="6488136" y="51389"/>
                  <a:pt x="6230493" y="20574"/>
                </a:cubicBezTo>
                <a:cubicBezTo>
                  <a:pt x="5972851" y="-10241"/>
                  <a:pt x="5929971" y="28764"/>
                  <a:pt x="5731002" y="20574"/>
                </a:cubicBezTo>
                <a:cubicBezTo>
                  <a:pt x="5532033" y="12384"/>
                  <a:pt x="5381360" y="21850"/>
                  <a:pt x="5073777" y="20574"/>
                </a:cubicBezTo>
                <a:cubicBezTo>
                  <a:pt x="4766194" y="19298"/>
                  <a:pt x="4713365" y="22453"/>
                  <a:pt x="4416552" y="20574"/>
                </a:cubicBezTo>
                <a:cubicBezTo>
                  <a:pt x="4119740" y="18695"/>
                  <a:pt x="3915304" y="21560"/>
                  <a:pt x="3759327" y="20574"/>
                </a:cubicBezTo>
                <a:cubicBezTo>
                  <a:pt x="3603351" y="19588"/>
                  <a:pt x="3375414" y="14360"/>
                  <a:pt x="3102102" y="20574"/>
                </a:cubicBezTo>
                <a:cubicBezTo>
                  <a:pt x="2828791" y="26788"/>
                  <a:pt x="2795766" y="12603"/>
                  <a:pt x="2523744" y="20574"/>
                </a:cubicBezTo>
                <a:cubicBezTo>
                  <a:pt x="2251722" y="28545"/>
                  <a:pt x="1947642" y="25435"/>
                  <a:pt x="1787652" y="20574"/>
                </a:cubicBezTo>
                <a:cubicBezTo>
                  <a:pt x="1627662" y="15713"/>
                  <a:pt x="1413335" y="22807"/>
                  <a:pt x="1130427" y="20574"/>
                </a:cubicBezTo>
                <a:cubicBezTo>
                  <a:pt x="847520" y="18341"/>
                  <a:pt x="292942" y="-20486"/>
                  <a:pt x="0" y="20574"/>
                </a:cubicBezTo>
                <a:cubicBezTo>
                  <a:pt x="929" y="11485"/>
                  <a:pt x="125" y="9213"/>
                  <a:pt x="0" y="0"/>
                </a:cubicBezTo>
                <a:close/>
              </a:path>
              <a:path w="7886700" h="20574"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7055" y="5465"/>
                  <a:pt x="7886440" y="14230"/>
                  <a:pt x="7886700" y="20574"/>
                </a:cubicBezTo>
                <a:cubicBezTo>
                  <a:pt x="7752936" y="30980"/>
                  <a:pt x="7671143" y="15382"/>
                  <a:pt x="7466076" y="20574"/>
                </a:cubicBezTo>
                <a:cubicBezTo>
                  <a:pt x="7261009" y="25766"/>
                  <a:pt x="7039949" y="39034"/>
                  <a:pt x="6651117" y="20574"/>
                </a:cubicBezTo>
                <a:cubicBezTo>
                  <a:pt x="6262285" y="2114"/>
                  <a:pt x="6379660" y="14574"/>
                  <a:pt x="6151626" y="20574"/>
                </a:cubicBezTo>
                <a:cubicBezTo>
                  <a:pt x="5923592" y="26574"/>
                  <a:pt x="5816137" y="42595"/>
                  <a:pt x="5494401" y="20574"/>
                </a:cubicBezTo>
                <a:cubicBezTo>
                  <a:pt x="5172665" y="-1447"/>
                  <a:pt x="5022009" y="7288"/>
                  <a:pt x="4679442" y="20574"/>
                </a:cubicBezTo>
                <a:cubicBezTo>
                  <a:pt x="4336875" y="33860"/>
                  <a:pt x="4169241" y="-11410"/>
                  <a:pt x="4022217" y="20574"/>
                </a:cubicBezTo>
                <a:cubicBezTo>
                  <a:pt x="3875193" y="52558"/>
                  <a:pt x="3723776" y="39340"/>
                  <a:pt x="3601593" y="20574"/>
                </a:cubicBezTo>
                <a:cubicBezTo>
                  <a:pt x="3479410" y="1808"/>
                  <a:pt x="3283834" y="13589"/>
                  <a:pt x="3102102" y="20574"/>
                </a:cubicBezTo>
                <a:cubicBezTo>
                  <a:pt x="2920370" y="27559"/>
                  <a:pt x="2467386" y="28546"/>
                  <a:pt x="2287143" y="20574"/>
                </a:cubicBezTo>
                <a:cubicBezTo>
                  <a:pt x="2106900" y="12602"/>
                  <a:pt x="1798848" y="52698"/>
                  <a:pt x="1629918" y="20574"/>
                </a:cubicBezTo>
                <a:cubicBezTo>
                  <a:pt x="1460989" y="-11550"/>
                  <a:pt x="1324115" y="28055"/>
                  <a:pt x="1130427" y="20574"/>
                </a:cubicBezTo>
                <a:cubicBezTo>
                  <a:pt x="936739" y="13093"/>
                  <a:pt x="302034" y="23285"/>
                  <a:pt x="0" y="20574"/>
                </a:cubicBezTo>
                <a:cubicBezTo>
                  <a:pt x="-40" y="12796"/>
                  <a:pt x="-161" y="5458"/>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376208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629842" y="1453896"/>
            <a:ext cx="3868340" cy="617934"/>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29842" y="2194560"/>
            <a:ext cx="3868340" cy="2448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4629150" y="1453896"/>
            <a:ext cx="3887391" cy="617934"/>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629150" y="2194560"/>
            <a:ext cx="3887391" cy="2448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628649" y="1282446"/>
            <a:ext cx="7886700" cy="20574"/>
          </a:xfrm>
          <a:custGeom>
            <a:avLst/>
            <a:gdLst>
              <a:gd name="connsiteX0" fmla="*/ 0 w 7886700"/>
              <a:gd name="connsiteY0" fmla="*/ 0 h 20574"/>
              <a:gd name="connsiteX1" fmla="*/ 420624 w 7886700"/>
              <a:gd name="connsiteY1" fmla="*/ 0 h 20574"/>
              <a:gd name="connsiteX2" fmla="*/ 1156716 w 7886700"/>
              <a:gd name="connsiteY2" fmla="*/ 0 h 20574"/>
              <a:gd name="connsiteX3" fmla="*/ 1577340 w 7886700"/>
              <a:gd name="connsiteY3" fmla="*/ 0 h 20574"/>
              <a:gd name="connsiteX4" fmla="*/ 2155698 w 7886700"/>
              <a:gd name="connsiteY4" fmla="*/ 0 h 20574"/>
              <a:gd name="connsiteX5" fmla="*/ 2970657 w 7886700"/>
              <a:gd name="connsiteY5" fmla="*/ 0 h 20574"/>
              <a:gd name="connsiteX6" fmla="*/ 3627882 w 7886700"/>
              <a:gd name="connsiteY6" fmla="*/ 0 h 20574"/>
              <a:gd name="connsiteX7" fmla="*/ 4363974 w 7886700"/>
              <a:gd name="connsiteY7" fmla="*/ 0 h 20574"/>
              <a:gd name="connsiteX8" fmla="*/ 4942332 w 7886700"/>
              <a:gd name="connsiteY8" fmla="*/ 0 h 20574"/>
              <a:gd name="connsiteX9" fmla="*/ 5599557 w 7886700"/>
              <a:gd name="connsiteY9" fmla="*/ 0 h 20574"/>
              <a:gd name="connsiteX10" fmla="*/ 6414516 w 7886700"/>
              <a:gd name="connsiteY10" fmla="*/ 0 h 20574"/>
              <a:gd name="connsiteX11" fmla="*/ 6914007 w 7886700"/>
              <a:gd name="connsiteY11" fmla="*/ 0 h 20574"/>
              <a:gd name="connsiteX12" fmla="*/ 7886700 w 7886700"/>
              <a:gd name="connsiteY12" fmla="*/ 0 h 20574"/>
              <a:gd name="connsiteX13" fmla="*/ 7886700 w 7886700"/>
              <a:gd name="connsiteY13" fmla="*/ 20574 h 20574"/>
              <a:gd name="connsiteX14" fmla="*/ 7308342 w 7886700"/>
              <a:gd name="connsiteY14" fmla="*/ 20574 h 20574"/>
              <a:gd name="connsiteX15" fmla="*/ 6887718 w 7886700"/>
              <a:gd name="connsiteY15" fmla="*/ 20574 h 20574"/>
              <a:gd name="connsiteX16" fmla="*/ 6230493 w 7886700"/>
              <a:gd name="connsiteY16" fmla="*/ 20574 h 20574"/>
              <a:gd name="connsiteX17" fmla="*/ 5731002 w 7886700"/>
              <a:gd name="connsiteY17" fmla="*/ 20574 h 20574"/>
              <a:gd name="connsiteX18" fmla="*/ 5073777 w 7886700"/>
              <a:gd name="connsiteY18" fmla="*/ 20574 h 20574"/>
              <a:gd name="connsiteX19" fmla="*/ 4416552 w 7886700"/>
              <a:gd name="connsiteY19" fmla="*/ 20574 h 20574"/>
              <a:gd name="connsiteX20" fmla="*/ 3759327 w 7886700"/>
              <a:gd name="connsiteY20" fmla="*/ 20574 h 20574"/>
              <a:gd name="connsiteX21" fmla="*/ 3102102 w 7886700"/>
              <a:gd name="connsiteY21" fmla="*/ 20574 h 20574"/>
              <a:gd name="connsiteX22" fmla="*/ 2523744 w 7886700"/>
              <a:gd name="connsiteY22" fmla="*/ 20574 h 20574"/>
              <a:gd name="connsiteX23" fmla="*/ 1787652 w 7886700"/>
              <a:gd name="connsiteY23" fmla="*/ 20574 h 20574"/>
              <a:gd name="connsiteX24" fmla="*/ 1130427 w 7886700"/>
              <a:gd name="connsiteY24" fmla="*/ 20574 h 20574"/>
              <a:gd name="connsiteX25" fmla="*/ 0 w 7886700"/>
              <a:gd name="connsiteY25" fmla="*/ 20574 h 20574"/>
              <a:gd name="connsiteX26" fmla="*/ 0 w 7886700"/>
              <a:gd name="connsiteY26"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86700" h="20574" fill="none" extrusionOk="0">
                <a:moveTo>
                  <a:pt x="0" y="0"/>
                </a:moveTo>
                <a:cubicBezTo>
                  <a:pt x="157525" y="2723"/>
                  <a:pt x="287389" y="-6453"/>
                  <a:pt x="420624" y="0"/>
                </a:cubicBezTo>
                <a:cubicBezTo>
                  <a:pt x="553859" y="6453"/>
                  <a:pt x="825625" y="29874"/>
                  <a:pt x="1156716" y="0"/>
                </a:cubicBezTo>
                <a:cubicBezTo>
                  <a:pt x="1487807" y="-29874"/>
                  <a:pt x="1467015" y="9632"/>
                  <a:pt x="1577340" y="0"/>
                </a:cubicBezTo>
                <a:cubicBezTo>
                  <a:pt x="1687665" y="-9632"/>
                  <a:pt x="2024250" y="19395"/>
                  <a:pt x="2155698" y="0"/>
                </a:cubicBezTo>
                <a:cubicBezTo>
                  <a:pt x="2287146" y="-19395"/>
                  <a:pt x="2775210" y="-36481"/>
                  <a:pt x="2970657" y="0"/>
                </a:cubicBezTo>
                <a:cubicBezTo>
                  <a:pt x="3166104" y="36481"/>
                  <a:pt x="3456933" y="2822"/>
                  <a:pt x="3627882" y="0"/>
                </a:cubicBezTo>
                <a:cubicBezTo>
                  <a:pt x="3798831" y="-2822"/>
                  <a:pt x="4063535" y="23706"/>
                  <a:pt x="4363974" y="0"/>
                </a:cubicBezTo>
                <a:cubicBezTo>
                  <a:pt x="4664413" y="-23706"/>
                  <a:pt x="4721338" y="-85"/>
                  <a:pt x="4942332" y="0"/>
                </a:cubicBezTo>
                <a:cubicBezTo>
                  <a:pt x="5163326" y="85"/>
                  <a:pt x="5298512" y="10710"/>
                  <a:pt x="5599557" y="0"/>
                </a:cubicBezTo>
                <a:cubicBezTo>
                  <a:pt x="5900603" y="-10710"/>
                  <a:pt x="6095214" y="3467"/>
                  <a:pt x="6414516" y="0"/>
                </a:cubicBezTo>
                <a:cubicBezTo>
                  <a:pt x="6733818" y="-3467"/>
                  <a:pt x="6803711" y="5617"/>
                  <a:pt x="6914007" y="0"/>
                </a:cubicBezTo>
                <a:cubicBezTo>
                  <a:pt x="7024303" y="-5617"/>
                  <a:pt x="7602090" y="-33929"/>
                  <a:pt x="7886700" y="0"/>
                </a:cubicBezTo>
                <a:cubicBezTo>
                  <a:pt x="7887140" y="6295"/>
                  <a:pt x="7885688" y="11558"/>
                  <a:pt x="7886700" y="20574"/>
                </a:cubicBezTo>
                <a:cubicBezTo>
                  <a:pt x="7637258" y="10284"/>
                  <a:pt x="7575695" y="9871"/>
                  <a:pt x="7308342" y="20574"/>
                </a:cubicBezTo>
                <a:cubicBezTo>
                  <a:pt x="7040989" y="31277"/>
                  <a:pt x="7003134" y="37163"/>
                  <a:pt x="6887718" y="20574"/>
                </a:cubicBezTo>
                <a:cubicBezTo>
                  <a:pt x="6772302" y="3985"/>
                  <a:pt x="6488136" y="51389"/>
                  <a:pt x="6230493" y="20574"/>
                </a:cubicBezTo>
                <a:cubicBezTo>
                  <a:pt x="5972851" y="-10241"/>
                  <a:pt x="5929971" y="28764"/>
                  <a:pt x="5731002" y="20574"/>
                </a:cubicBezTo>
                <a:cubicBezTo>
                  <a:pt x="5532033" y="12384"/>
                  <a:pt x="5381360" y="21850"/>
                  <a:pt x="5073777" y="20574"/>
                </a:cubicBezTo>
                <a:cubicBezTo>
                  <a:pt x="4766194" y="19298"/>
                  <a:pt x="4713365" y="22453"/>
                  <a:pt x="4416552" y="20574"/>
                </a:cubicBezTo>
                <a:cubicBezTo>
                  <a:pt x="4119740" y="18695"/>
                  <a:pt x="3915304" y="21560"/>
                  <a:pt x="3759327" y="20574"/>
                </a:cubicBezTo>
                <a:cubicBezTo>
                  <a:pt x="3603351" y="19588"/>
                  <a:pt x="3375414" y="14360"/>
                  <a:pt x="3102102" y="20574"/>
                </a:cubicBezTo>
                <a:cubicBezTo>
                  <a:pt x="2828791" y="26788"/>
                  <a:pt x="2795766" y="12603"/>
                  <a:pt x="2523744" y="20574"/>
                </a:cubicBezTo>
                <a:cubicBezTo>
                  <a:pt x="2251722" y="28545"/>
                  <a:pt x="1947642" y="25435"/>
                  <a:pt x="1787652" y="20574"/>
                </a:cubicBezTo>
                <a:cubicBezTo>
                  <a:pt x="1627662" y="15713"/>
                  <a:pt x="1413335" y="22807"/>
                  <a:pt x="1130427" y="20574"/>
                </a:cubicBezTo>
                <a:cubicBezTo>
                  <a:pt x="847520" y="18341"/>
                  <a:pt x="292942" y="-20486"/>
                  <a:pt x="0" y="20574"/>
                </a:cubicBezTo>
                <a:cubicBezTo>
                  <a:pt x="929" y="11485"/>
                  <a:pt x="125" y="9213"/>
                  <a:pt x="0" y="0"/>
                </a:cubicBezTo>
                <a:close/>
              </a:path>
              <a:path w="7886700" h="20574" stroke="0"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7055" y="5465"/>
                  <a:pt x="7886440" y="14230"/>
                  <a:pt x="7886700" y="20574"/>
                </a:cubicBezTo>
                <a:cubicBezTo>
                  <a:pt x="7752936" y="30980"/>
                  <a:pt x="7671143" y="15382"/>
                  <a:pt x="7466076" y="20574"/>
                </a:cubicBezTo>
                <a:cubicBezTo>
                  <a:pt x="7261009" y="25766"/>
                  <a:pt x="7039949" y="39034"/>
                  <a:pt x="6651117" y="20574"/>
                </a:cubicBezTo>
                <a:cubicBezTo>
                  <a:pt x="6262285" y="2114"/>
                  <a:pt x="6379660" y="14574"/>
                  <a:pt x="6151626" y="20574"/>
                </a:cubicBezTo>
                <a:cubicBezTo>
                  <a:pt x="5923592" y="26574"/>
                  <a:pt x="5816137" y="42595"/>
                  <a:pt x="5494401" y="20574"/>
                </a:cubicBezTo>
                <a:cubicBezTo>
                  <a:pt x="5172665" y="-1447"/>
                  <a:pt x="5022009" y="7288"/>
                  <a:pt x="4679442" y="20574"/>
                </a:cubicBezTo>
                <a:cubicBezTo>
                  <a:pt x="4336875" y="33860"/>
                  <a:pt x="4169241" y="-11410"/>
                  <a:pt x="4022217" y="20574"/>
                </a:cubicBezTo>
                <a:cubicBezTo>
                  <a:pt x="3875193" y="52558"/>
                  <a:pt x="3723776" y="39340"/>
                  <a:pt x="3601593" y="20574"/>
                </a:cubicBezTo>
                <a:cubicBezTo>
                  <a:pt x="3479410" y="1808"/>
                  <a:pt x="3283834" y="13589"/>
                  <a:pt x="3102102" y="20574"/>
                </a:cubicBezTo>
                <a:cubicBezTo>
                  <a:pt x="2920370" y="27559"/>
                  <a:pt x="2467386" y="28546"/>
                  <a:pt x="2287143" y="20574"/>
                </a:cubicBezTo>
                <a:cubicBezTo>
                  <a:pt x="2106900" y="12602"/>
                  <a:pt x="1798848" y="52698"/>
                  <a:pt x="1629918" y="20574"/>
                </a:cubicBezTo>
                <a:cubicBezTo>
                  <a:pt x="1460989" y="-11550"/>
                  <a:pt x="1324115" y="28055"/>
                  <a:pt x="1130427" y="20574"/>
                </a:cubicBezTo>
                <a:cubicBezTo>
                  <a:pt x="936739" y="13093"/>
                  <a:pt x="302034" y="23285"/>
                  <a:pt x="0" y="20574"/>
                </a:cubicBezTo>
                <a:cubicBezTo>
                  <a:pt x="-40" y="12796"/>
                  <a:pt x="-161" y="5458"/>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653833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1652778" y="1296162"/>
            <a:ext cx="5836158" cy="2544318"/>
          </a:xfrm>
        </p:spPr>
        <p:txBody>
          <a:bodyPr>
            <a:normAutofit/>
          </a:bodyPr>
          <a:lstStyle>
            <a:lvl1pPr algn="ctr">
              <a:defRPr sz="58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2980655" y="3845169"/>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Tree>
    <p:extLst>
      <p:ext uri="{BB962C8B-B14F-4D97-AF65-F5344CB8AC3E}">
        <p14:creationId xmlns:p14="http://schemas.microsoft.com/office/powerpoint/2010/main" val="335122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8371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629841" y="342900"/>
            <a:ext cx="2949178" cy="2571750"/>
          </a:xfrm>
        </p:spPr>
        <p:txBody>
          <a:bodyPr anchor="b">
            <a:normAutofit/>
          </a:bodyPr>
          <a:lstStyle>
            <a:lvl1pPr>
              <a:defRPr sz="45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3977640" y="411480"/>
            <a:ext cx="4539996" cy="4073652"/>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629841" y="2983230"/>
            <a:ext cx="2949178" cy="1501902"/>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098119" y="2440607"/>
            <a:ext cx="3360420" cy="20574"/>
          </a:xfrm>
          <a:custGeom>
            <a:avLst/>
            <a:gdLst>
              <a:gd name="connsiteX0" fmla="*/ 0 w 3360420"/>
              <a:gd name="connsiteY0" fmla="*/ 0 h 20574"/>
              <a:gd name="connsiteX1" fmla="*/ 638480 w 3360420"/>
              <a:gd name="connsiteY1" fmla="*/ 0 h 20574"/>
              <a:gd name="connsiteX2" fmla="*/ 1310564 w 3360420"/>
              <a:gd name="connsiteY2" fmla="*/ 0 h 20574"/>
              <a:gd name="connsiteX3" fmla="*/ 2016252 w 3360420"/>
              <a:gd name="connsiteY3" fmla="*/ 0 h 20574"/>
              <a:gd name="connsiteX4" fmla="*/ 2721940 w 3360420"/>
              <a:gd name="connsiteY4" fmla="*/ 0 h 20574"/>
              <a:gd name="connsiteX5" fmla="*/ 3360420 w 3360420"/>
              <a:gd name="connsiteY5" fmla="*/ 0 h 20574"/>
              <a:gd name="connsiteX6" fmla="*/ 3360420 w 3360420"/>
              <a:gd name="connsiteY6" fmla="*/ 20574 h 20574"/>
              <a:gd name="connsiteX7" fmla="*/ 2621128 w 3360420"/>
              <a:gd name="connsiteY7" fmla="*/ 20574 h 20574"/>
              <a:gd name="connsiteX8" fmla="*/ 1881835 w 3360420"/>
              <a:gd name="connsiteY8" fmla="*/ 20574 h 20574"/>
              <a:gd name="connsiteX9" fmla="*/ 1209751 w 3360420"/>
              <a:gd name="connsiteY9" fmla="*/ 20574 h 20574"/>
              <a:gd name="connsiteX10" fmla="*/ 0 w 3360420"/>
              <a:gd name="connsiteY10" fmla="*/ 20574 h 20574"/>
              <a:gd name="connsiteX11" fmla="*/ 0 w 3360420"/>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20574"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597" y="8892"/>
                  <a:pt x="3360808" y="12703"/>
                  <a:pt x="3360420" y="20574"/>
                </a:cubicBezTo>
                <a:cubicBezTo>
                  <a:pt x="3047302" y="-11983"/>
                  <a:pt x="2960325" y="17098"/>
                  <a:pt x="2621128" y="20574"/>
                </a:cubicBezTo>
                <a:cubicBezTo>
                  <a:pt x="2281931" y="24050"/>
                  <a:pt x="2176842" y="33702"/>
                  <a:pt x="1881835" y="20574"/>
                </a:cubicBezTo>
                <a:cubicBezTo>
                  <a:pt x="1586828" y="7446"/>
                  <a:pt x="1449984" y="-2138"/>
                  <a:pt x="1209751" y="20574"/>
                </a:cubicBezTo>
                <a:cubicBezTo>
                  <a:pt x="969518" y="43286"/>
                  <a:pt x="318488" y="62760"/>
                  <a:pt x="0" y="20574"/>
                </a:cubicBezTo>
                <a:cubicBezTo>
                  <a:pt x="-161" y="11630"/>
                  <a:pt x="139" y="4527"/>
                  <a:pt x="0" y="0"/>
                </a:cubicBezTo>
                <a:close/>
              </a:path>
              <a:path w="3360420" h="20574"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60956" y="8886"/>
                  <a:pt x="3359775" y="10327"/>
                  <a:pt x="3360420" y="20574"/>
                </a:cubicBezTo>
                <a:cubicBezTo>
                  <a:pt x="3025528" y="-8746"/>
                  <a:pt x="2845368" y="41895"/>
                  <a:pt x="2688336" y="20574"/>
                </a:cubicBezTo>
                <a:cubicBezTo>
                  <a:pt x="2531304" y="-747"/>
                  <a:pt x="2279760" y="-2784"/>
                  <a:pt x="1949044" y="20574"/>
                </a:cubicBezTo>
                <a:cubicBezTo>
                  <a:pt x="1618328" y="43932"/>
                  <a:pt x="1624903" y="14363"/>
                  <a:pt x="1377772" y="20574"/>
                </a:cubicBezTo>
                <a:cubicBezTo>
                  <a:pt x="1130641" y="26785"/>
                  <a:pt x="973925" y="-12225"/>
                  <a:pt x="705688" y="20574"/>
                </a:cubicBezTo>
                <a:cubicBezTo>
                  <a:pt x="437451" y="53373"/>
                  <a:pt x="236989" y="-6880"/>
                  <a:pt x="0" y="20574"/>
                </a:cubicBezTo>
                <a:cubicBezTo>
                  <a:pt x="271" y="13936"/>
                  <a:pt x="-429" y="8006"/>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849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6" name="Google Shape;16;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629841" y="342900"/>
            <a:ext cx="2948940" cy="2571750"/>
          </a:xfrm>
        </p:spPr>
        <p:txBody>
          <a:bodyPr anchor="b">
            <a:normAutofit/>
          </a:bodyPr>
          <a:lstStyle>
            <a:lvl1pPr>
              <a:defRPr sz="45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3977640" y="411480"/>
            <a:ext cx="4539996" cy="407365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629841" y="2983230"/>
            <a:ext cx="2948940" cy="1501902"/>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098548" y="2440607"/>
            <a:ext cx="3360420" cy="20574"/>
          </a:xfrm>
          <a:custGeom>
            <a:avLst/>
            <a:gdLst>
              <a:gd name="connsiteX0" fmla="*/ 0 w 3360420"/>
              <a:gd name="connsiteY0" fmla="*/ 0 h 20574"/>
              <a:gd name="connsiteX1" fmla="*/ 638480 w 3360420"/>
              <a:gd name="connsiteY1" fmla="*/ 0 h 20574"/>
              <a:gd name="connsiteX2" fmla="*/ 1310564 w 3360420"/>
              <a:gd name="connsiteY2" fmla="*/ 0 h 20574"/>
              <a:gd name="connsiteX3" fmla="*/ 2016252 w 3360420"/>
              <a:gd name="connsiteY3" fmla="*/ 0 h 20574"/>
              <a:gd name="connsiteX4" fmla="*/ 2721940 w 3360420"/>
              <a:gd name="connsiteY4" fmla="*/ 0 h 20574"/>
              <a:gd name="connsiteX5" fmla="*/ 3360420 w 3360420"/>
              <a:gd name="connsiteY5" fmla="*/ 0 h 20574"/>
              <a:gd name="connsiteX6" fmla="*/ 3360420 w 3360420"/>
              <a:gd name="connsiteY6" fmla="*/ 20574 h 20574"/>
              <a:gd name="connsiteX7" fmla="*/ 2621128 w 3360420"/>
              <a:gd name="connsiteY7" fmla="*/ 20574 h 20574"/>
              <a:gd name="connsiteX8" fmla="*/ 1881835 w 3360420"/>
              <a:gd name="connsiteY8" fmla="*/ 20574 h 20574"/>
              <a:gd name="connsiteX9" fmla="*/ 1209751 w 3360420"/>
              <a:gd name="connsiteY9" fmla="*/ 20574 h 20574"/>
              <a:gd name="connsiteX10" fmla="*/ 0 w 3360420"/>
              <a:gd name="connsiteY10" fmla="*/ 20574 h 20574"/>
              <a:gd name="connsiteX11" fmla="*/ 0 w 3360420"/>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20574"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597" y="8892"/>
                  <a:pt x="3360808" y="12703"/>
                  <a:pt x="3360420" y="20574"/>
                </a:cubicBezTo>
                <a:cubicBezTo>
                  <a:pt x="3047302" y="-11983"/>
                  <a:pt x="2960325" y="17098"/>
                  <a:pt x="2621128" y="20574"/>
                </a:cubicBezTo>
                <a:cubicBezTo>
                  <a:pt x="2281931" y="24050"/>
                  <a:pt x="2176842" y="33702"/>
                  <a:pt x="1881835" y="20574"/>
                </a:cubicBezTo>
                <a:cubicBezTo>
                  <a:pt x="1586828" y="7446"/>
                  <a:pt x="1449984" y="-2138"/>
                  <a:pt x="1209751" y="20574"/>
                </a:cubicBezTo>
                <a:cubicBezTo>
                  <a:pt x="969518" y="43286"/>
                  <a:pt x="318488" y="62760"/>
                  <a:pt x="0" y="20574"/>
                </a:cubicBezTo>
                <a:cubicBezTo>
                  <a:pt x="-161" y="11630"/>
                  <a:pt x="139" y="4527"/>
                  <a:pt x="0" y="0"/>
                </a:cubicBezTo>
                <a:close/>
              </a:path>
              <a:path w="3360420" h="20574"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60956" y="8886"/>
                  <a:pt x="3359775" y="10327"/>
                  <a:pt x="3360420" y="20574"/>
                </a:cubicBezTo>
                <a:cubicBezTo>
                  <a:pt x="3025528" y="-8746"/>
                  <a:pt x="2845368" y="41895"/>
                  <a:pt x="2688336" y="20574"/>
                </a:cubicBezTo>
                <a:cubicBezTo>
                  <a:pt x="2531304" y="-747"/>
                  <a:pt x="2279760" y="-2784"/>
                  <a:pt x="1949044" y="20574"/>
                </a:cubicBezTo>
                <a:cubicBezTo>
                  <a:pt x="1618328" y="43932"/>
                  <a:pt x="1624903" y="14363"/>
                  <a:pt x="1377772" y="20574"/>
                </a:cubicBezTo>
                <a:cubicBezTo>
                  <a:pt x="1130641" y="26785"/>
                  <a:pt x="973925" y="-12225"/>
                  <a:pt x="705688" y="20574"/>
                </a:cubicBezTo>
                <a:cubicBezTo>
                  <a:pt x="437451" y="53373"/>
                  <a:pt x="236989" y="-6880"/>
                  <a:pt x="0" y="20574"/>
                </a:cubicBezTo>
                <a:cubicBezTo>
                  <a:pt x="271" y="13936"/>
                  <a:pt x="-429" y="8006"/>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8051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34131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628650" y="273844"/>
            <a:ext cx="5800725"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12/7/2020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6405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 name="Google Shape;2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3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3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3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Roboto Slab"/>
              <a:buChar char="●"/>
              <a:defRPr sz="1800" b="0" i="0" u="none" strike="noStrike" cap="none">
                <a:solidFill>
                  <a:schemeClr val="dk2"/>
                </a:solidFill>
                <a:latin typeface="Roboto Slab"/>
                <a:ea typeface="Roboto Slab"/>
                <a:cs typeface="Roboto Slab"/>
                <a:sym typeface="Roboto Slab"/>
              </a:defRPr>
            </a:lvl1pPr>
            <a:lvl2pPr marL="914400" marR="0" lvl="1" indent="-317500" algn="l" rtl="0">
              <a:lnSpc>
                <a:spcPct val="115000"/>
              </a:lnSpc>
              <a:spcBef>
                <a:spcPts val="1600"/>
              </a:spcBef>
              <a:spcAft>
                <a:spcPts val="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2pPr>
            <a:lvl3pPr marL="1371600" marR="0" lvl="2" indent="-317500" algn="l" rtl="0">
              <a:lnSpc>
                <a:spcPct val="115000"/>
              </a:lnSpc>
              <a:spcBef>
                <a:spcPts val="1600"/>
              </a:spcBef>
              <a:spcAft>
                <a:spcPts val="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3pPr>
            <a:lvl4pPr marL="1828800" marR="0" lvl="3" indent="-317500" algn="l" rtl="0">
              <a:lnSpc>
                <a:spcPct val="115000"/>
              </a:lnSpc>
              <a:spcBef>
                <a:spcPts val="1600"/>
              </a:spcBef>
              <a:spcAft>
                <a:spcPts val="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4pPr>
            <a:lvl5pPr marL="2286000" marR="0" lvl="4" indent="-317500" algn="l" rtl="0">
              <a:lnSpc>
                <a:spcPct val="115000"/>
              </a:lnSpc>
              <a:spcBef>
                <a:spcPts val="1600"/>
              </a:spcBef>
              <a:spcAft>
                <a:spcPts val="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5pPr>
            <a:lvl6pPr marL="2743200" marR="0" lvl="5" indent="-317500" algn="l" rtl="0">
              <a:lnSpc>
                <a:spcPct val="115000"/>
              </a:lnSpc>
              <a:spcBef>
                <a:spcPts val="1600"/>
              </a:spcBef>
              <a:spcAft>
                <a:spcPts val="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6pPr>
            <a:lvl7pPr marL="3200400" marR="0" lvl="6" indent="-317500" algn="l" rtl="0">
              <a:lnSpc>
                <a:spcPct val="115000"/>
              </a:lnSpc>
              <a:spcBef>
                <a:spcPts val="1600"/>
              </a:spcBef>
              <a:spcAft>
                <a:spcPts val="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7pPr>
            <a:lvl8pPr marL="3657600" marR="0" lvl="7" indent="-317500" algn="l" rtl="0">
              <a:lnSpc>
                <a:spcPct val="115000"/>
              </a:lnSpc>
              <a:spcBef>
                <a:spcPts val="1600"/>
              </a:spcBef>
              <a:spcAft>
                <a:spcPts val="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8pPr>
            <a:lvl9pPr marL="4114800" marR="0" lvl="8" indent="-317500" algn="l" rtl="0">
              <a:lnSpc>
                <a:spcPct val="115000"/>
              </a:lnSpc>
              <a:spcBef>
                <a:spcPts val="1600"/>
              </a:spcBef>
              <a:spcAft>
                <a:spcPts val="1600"/>
              </a:spcAft>
              <a:buClr>
                <a:schemeClr val="dk2"/>
              </a:buClr>
              <a:buSzPts val="1400"/>
              <a:buFont typeface="Roboto Slab"/>
              <a:buChar char="■"/>
              <a:defRPr sz="1400" b="0" i="0" u="none" strike="noStrike" cap="none">
                <a:solidFill>
                  <a:schemeClr val="dk2"/>
                </a:solidFill>
                <a:latin typeface="Roboto Slab"/>
                <a:ea typeface="Roboto Slab"/>
                <a:cs typeface="Roboto Slab"/>
                <a:sym typeface="Roboto Slab"/>
              </a:defRPr>
            </a:lvl9pPr>
          </a:lstStyle>
          <a:p>
            <a:endParaRPr/>
          </a:p>
        </p:txBody>
      </p:sp>
      <p:sp>
        <p:nvSpPr>
          <p:cNvPr id="8" name="Google Shape;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27"/>
          <p:cNvPicPr preferRelativeResize="0"/>
          <p:nvPr/>
        </p:nvPicPr>
        <p:blipFill rotWithShape="1">
          <a:blip r:embed="rId13">
            <a:alphaModFix/>
          </a:blip>
          <a:srcRect/>
          <a:stretch/>
        </p:blipFill>
        <p:spPr>
          <a:xfrm>
            <a:off x="6796050" y="4516999"/>
            <a:ext cx="1842850" cy="41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12/7/2020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902298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copharm.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CD2E6170-CCDA-4A8E-93E5-71658BFB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he Hand"/>
            </a:endParaRPr>
          </a:p>
        </p:txBody>
      </p:sp>
      <p:sp>
        <p:nvSpPr>
          <p:cNvPr id="4" name="Title 3">
            <a:extLst>
              <a:ext uri="{FF2B5EF4-FFF2-40B4-BE49-F238E27FC236}">
                <a16:creationId xmlns:a16="http://schemas.microsoft.com/office/drawing/2014/main" id="{AC721CE2-9049-44C9-B36D-ED9526EB8965}"/>
              </a:ext>
            </a:extLst>
          </p:cNvPr>
          <p:cNvSpPr>
            <a:spLocks noGrp="1"/>
          </p:cNvSpPr>
          <p:nvPr>
            <p:ph type="title"/>
          </p:nvPr>
        </p:nvSpPr>
        <p:spPr>
          <a:xfrm>
            <a:off x="630936" y="167254"/>
            <a:ext cx="3131819" cy="4176522"/>
          </a:xfrm>
        </p:spPr>
        <p:txBody>
          <a:bodyPr>
            <a:normAutofit/>
          </a:bodyPr>
          <a:lstStyle/>
          <a:p>
            <a:r>
              <a:rPr lang="en-US" sz="5400" dirty="0"/>
              <a:t>CPS Town Hall Series</a:t>
            </a:r>
          </a:p>
        </p:txBody>
      </p:sp>
      <p:sp>
        <p:nvSpPr>
          <p:cNvPr id="22" name="Freeform: Shape 18">
            <a:extLst>
              <a:ext uri="{FF2B5EF4-FFF2-40B4-BE49-F238E27FC236}">
                <a16:creationId xmlns:a16="http://schemas.microsoft.com/office/drawing/2014/main" id="{A80EBCDD-54A3-491E-9753-1240601E7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8299" y="0"/>
            <a:ext cx="5035702" cy="51435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pPr defTabSz="342900">
              <a:buClrTx/>
            </a:pPr>
            <a:endParaRPr lang="en-US" sz="1350" kern="1200">
              <a:solidFill>
                <a:prstClr val="black"/>
              </a:solidFill>
              <a:latin typeface="The Hand"/>
              <a:ea typeface="+mn-ea"/>
              <a:cs typeface="+mn-cs"/>
            </a:endParaRPr>
          </a:p>
        </p:txBody>
      </p:sp>
      <p:sp>
        <p:nvSpPr>
          <p:cNvPr id="5" name="Content Placeholder 4">
            <a:extLst>
              <a:ext uri="{FF2B5EF4-FFF2-40B4-BE49-F238E27FC236}">
                <a16:creationId xmlns:a16="http://schemas.microsoft.com/office/drawing/2014/main" id="{8DCA9F96-B8B2-4A98-BC48-DE7279980848}"/>
              </a:ext>
            </a:extLst>
          </p:cNvPr>
          <p:cNvSpPr>
            <a:spLocks noGrp="1"/>
          </p:cNvSpPr>
          <p:nvPr>
            <p:ph idx="1"/>
          </p:nvPr>
        </p:nvSpPr>
        <p:spPr>
          <a:xfrm>
            <a:off x="4774053" y="483490"/>
            <a:ext cx="3739011" cy="4176521"/>
          </a:xfrm>
        </p:spPr>
        <p:txBody>
          <a:bodyPr anchor="ctr">
            <a:normAutofit/>
          </a:bodyPr>
          <a:lstStyle/>
          <a:p>
            <a:r>
              <a:rPr lang="en-US" sz="3600" b="1" dirty="0">
                <a:solidFill>
                  <a:srgbClr val="FFFFFF"/>
                </a:solidFill>
              </a:rPr>
              <a:t>December 10, 2020</a:t>
            </a:r>
          </a:p>
          <a:p>
            <a:r>
              <a:rPr lang="en-US" sz="3600" b="1" dirty="0">
                <a:solidFill>
                  <a:srgbClr val="FFFFFF"/>
                </a:solidFill>
              </a:rPr>
              <a:t>Guest: Colorado State Board of Pharmacy</a:t>
            </a:r>
          </a:p>
          <a:p>
            <a:r>
              <a:rPr lang="en-US" sz="3600" b="1" dirty="0">
                <a:solidFill>
                  <a:srgbClr val="FFFFFF"/>
                </a:solidFill>
              </a:rPr>
              <a:t>Moderator: Emily Zadvorny, Executive Director, CPS</a:t>
            </a:r>
          </a:p>
        </p:txBody>
      </p:sp>
      <p:pic>
        <p:nvPicPr>
          <p:cNvPr id="6" name="Picture 5">
            <a:extLst>
              <a:ext uri="{FF2B5EF4-FFF2-40B4-BE49-F238E27FC236}">
                <a16:creationId xmlns:a16="http://schemas.microsoft.com/office/drawing/2014/main" id="{81D866D3-E965-4748-BA60-38BA58D82068}"/>
              </a:ext>
            </a:extLst>
          </p:cNvPr>
          <p:cNvPicPr>
            <a:picLocks noChangeAspect="1"/>
          </p:cNvPicPr>
          <p:nvPr/>
        </p:nvPicPr>
        <p:blipFill>
          <a:blip r:embed="rId2"/>
          <a:stretch>
            <a:fillRect/>
          </a:stretch>
        </p:blipFill>
        <p:spPr>
          <a:xfrm>
            <a:off x="387410" y="4190128"/>
            <a:ext cx="2521883" cy="641804"/>
          </a:xfrm>
          <a:prstGeom prst="rect">
            <a:avLst/>
          </a:prstGeom>
        </p:spPr>
      </p:pic>
    </p:spTree>
    <p:extLst>
      <p:ext uri="{BB962C8B-B14F-4D97-AF65-F5344CB8AC3E}">
        <p14:creationId xmlns:p14="http://schemas.microsoft.com/office/powerpoint/2010/main" val="317523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5" name="Google Shape;153;p2"/>
          <p:cNvSpPr/>
          <p:nvPr/>
        </p:nvSpPr>
        <p:spPr>
          <a:xfrm>
            <a:off x="8847000" y="4705546"/>
            <a:ext cx="2970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69612" y="4325815"/>
            <a:ext cx="2194560" cy="67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111" y="4733682"/>
            <a:ext cx="1664775" cy="372924"/>
          </a:xfrm>
          <a:prstGeom prst="rect">
            <a:avLst/>
          </a:prstGeom>
        </p:spPr>
      </p:pic>
      <p:sp>
        <p:nvSpPr>
          <p:cNvPr id="14" name="Google Shape;152;p2"/>
          <p:cNvSpPr/>
          <p:nvPr/>
        </p:nvSpPr>
        <p:spPr>
          <a:xfrm>
            <a:off x="0" y="4705546"/>
            <a:ext cx="65469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9" name="Google Shape;180;g5e01583a2b_0_101"/>
          <p:cNvSpPr/>
          <p:nvPr/>
        </p:nvSpPr>
        <p:spPr>
          <a:xfrm>
            <a:off x="231625" y="117895"/>
            <a:ext cx="8729700" cy="553200"/>
          </a:xfrm>
          <a:prstGeom prst="rect">
            <a:avLst/>
          </a:prstGeom>
          <a:solidFill>
            <a:srgbClr val="00197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1970"/>
              </a:solidFill>
              <a:latin typeface="Arial"/>
              <a:ea typeface="Arial"/>
              <a:cs typeface="Arial"/>
              <a:sym typeface="Arial"/>
            </a:endParaRPr>
          </a:p>
        </p:txBody>
      </p:sp>
      <p:sp>
        <p:nvSpPr>
          <p:cNvPr id="18" name="Google Shape;181;g5e01583a2b_0_101"/>
          <p:cNvSpPr txBox="1">
            <a:spLocks/>
          </p:cNvSpPr>
          <p:nvPr/>
        </p:nvSpPr>
        <p:spPr>
          <a:xfrm>
            <a:off x="231625" y="51595"/>
            <a:ext cx="8845513"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chemeClr val="lt1"/>
              </a:buClr>
              <a:buSzPts val="4000"/>
              <a:buFont typeface="Times New Roman"/>
              <a:buNone/>
            </a:pPr>
            <a:r>
              <a:rPr lang="en-US" sz="3200" b="1" dirty="0">
                <a:solidFill>
                  <a:schemeClr val="lt1"/>
                </a:solidFill>
                <a:latin typeface="Roboto Slab"/>
                <a:ea typeface="Roboto Slab"/>
                <a:cs typeface="Roboto Slab"/>
                <a:sym typeface="Roboto Slab"/>
              </a:rPr>
              <a:t>More Board Responsibilities</a:t>
            </a:r>
            <a:endParaRPr lang="en-US" sz="3200" b="1" dirty="0">
              <a:latin typeface="Roboto Slab"/>
              <a:ea typeface="Roboto Slab"/>
              <a:cs typeface="Roboto Slab"/>
              <a:sym typeface="Roboto Slab"/>
            </a:endParaRPr>
          </a:p>
        </p:txBody>
      </p:sp>
      <p:sp>
        <p:nvSpPr>
          <p:cNvPr id="22" name="Rectangle 21"/>
          <p:cNvSpPr/>
          <p:nvPr/>
        </p:nvSpPr>
        <p:spPr>
          <a:xfrm>
            <a:off x="4908423" y="1281246"/>
            <a:ext cx="2459421" cy="3058409"/>
          </a:xfrm>
          <a:prstGeom prst="rect">
            <a:avLst/>
          </a:prstGeom>
          <a:solidFill>
            <a:srgbClr val="001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32940" y="1281245"/>
            <a:ext cx="2459421" cy="3058409"/>
          </a:xfrm>
          <a:prstGeom prst="rect">
            <a:avLst/>
          </a:prstGeom>
          <a:solidFill>
            <a:srgbClr val="C200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139893" y="2373095"/>
            <a:ext cx="2183523" cy="1477328"/>
          </a:xfrm>
          <a:prstGeom prst="rect">
            <a:avLst/>
          </a:prstGeom>
          <a:noFill/>
        </p:spPr>
        <p:txBody>
          <a:bodyPr wrap="square" rtlCol="0">
            <a:spAutoFit/>
          </a:bodyPr>
          <a:lstStyle/>
          <a:p>
            <a:pPr algn="ctr"/>
            <a:r>
              <a:rPr lang="en-US" sz="1800" b="1" dirty="0">
                <a:solidFill>
                  <a:schemeClr val="lt1"/>
                </a:solidFill>
                <a:latin typeface="Roboto Slab"/>
                <a:ea typeface="Roboto Slab"/>
                <a:cs typeface="Roboto Slab"/>
                <a:sym typeface="Roboto Slab"/>
              </a:rPr>
              <a:t>LICENSING</a:t>
            </a:r>
          </a:p>
          <a:p>
            <a:pPr algn="ctr"/>
            <a:br>
              <a:rPr lang="en-US" sz="1800" b="1" dirty="0">
                <a:solidFill>
                  <a:schemeClr val="lt1"/>
                </a:solidFill>
                <a:latin typeface="Roboto Slab"/>
                <a:ea typeface="Roboto Slab"/>
                <a:cs typeface="Roboto Slab"/>
                <a:sym typeface="Roboto Slab"/>
              </a:rPr>
            </a:br>
            <a:endParaRPr lang="en-US" sz="1800" b="1" dirty="0">
              <a:solidFill>
                <a:schemeClr val="lt1"/>
              </a:solidFill>
              <a:latin typeface="Roboto Slab"/>
              <a:ea typeface="Roboto Slab"/>
              <a:cs typeface="Roboto Slab"/>
              <a:sym typeface="Roboto Slab"/>
            </a:endParaRPr>
          </a:p>
          <a:p>
            <a:pPr algn="ctr"/>
            <a:r>
              <a:rPr lang="en-US" sz="1800" b="1" dirty="0">
                <a:solidFill>
                  <a:schemeClr val="lt1"/>
                </a:solidFill>
                <a:latin typeface="Roboto Slab"/>
                <a:ea typeface="Roboto Slab"/>
                <a:cs typeface="Roboto Slab"/>
                <a:sym typeface="Roboto Slab"/>
              </a:rPr>
              <a:t>2019 Pharmacy Technician Bill</a:t>
            </a:r>
            <a:endParaRPr lang="en-US" sz="1800" dirty="0"/>
          </a:p>
        </p:txBody>
      </p:sp>
      <p:sp>
        <p:nvSpPr>
          <p:cNvPr id="30" name="TextBox 29"/>
          <p:cNvSpPr txBox="1"/>
          <p:nvPr/>
        </p:nvSpPr>
        <p:spPr>
          <a:xfrm>
            <a:off x="5033336" y="2249420"/>
            <a:ext cx="2200400" cy="1754326"/>
          </a:xfrm>
          <a:prstGeom prst="rect">
            <a:avLst/>
          </a:prstGeom>
          <a:noFill/>
        </p:spPr>
        <p:txBody>
          <a:bodyPr wrap="square" rtlCol="0">
            <a:spAutoFit/>
          </a:bodyPr>
          <a:lstStyle/>
          <a:p>
            <a:pPr algn="ctr"/>
            <a:r>
              <a:rPr lang="en-US" sz="1800" b="1" dirty="0">
                <a:solidFill>
                  <a:schemeClr val="lt1"/>
                </a:solidFill>
                <a:latin typeface="Roboto Slab"/>
                <a:ea typeface="Roboto Slab"/>
                <a:cs typeface="Roboto Slab"/>
                <a:sym typeface="Roboto Slab"/>
              </a:rPr>
              <a:t>OFFICE OF INVESTIGATION</a:t>
            </a:r>
          </a:p>
          <a:p>
            <a:pPr algn="ctr"/>
            <a:endParaRPr lang="en-US" sz="1800" b="1" dirty="0">
              <a:solidFill>
                <a:schemeClr val="lt1"/>
              </a:solidFill>
              <a:latin typeface="Roboto Slab"/>
              <a:ea typeface="Roboto Slab"/>
              <a:cs typeface="Roboto Slab"/>
              <a:sym typeface="Roboto Slab"/>
            </a:endParaRPr>
          </a:p>
          <a:p>
            <a:pPr algn="ctr"/>
            <a:r>
              <a:rPr lang="en-US" sz="1800" b="1" dirty="0">
                <a:solidFill>
                  <a:schemeClr val="lt1"/>
                </a:solidFill>
                <a:latin typeface="Roboto Slab"/>
                <a:ea typeface="Roboto Slab"/>
                <a:cs typeface="Roboto Slab"/>
                <a:sym typeface="Roboto Slab"/>
              </a:rPr>
              <a:t> Board of Pharmacy Inspectors’ Role</a:t>
            </a:r>
            <a:endParaRPr lang="en-US" sz="18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243" y="901060"/>
            <a:ext cx="1110814" cy="11108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9311" y="901060"/>
            <a:ext cx="1348450" cy="1184695"/>
          </a:xfrm>
          <a:prstGeom prst="rect">
            <a:avLst/>
          </a:prstGeom>
        </p:spPr>
      </p:pic>
    </p:spTree>
    <p:extLst>
      <p:ext uri="{BB962C8B-B14F-4D97-AF65-F5344CB8AC3E}">
        <p14:creationId xmlns:p14="http://schemas.microsoft.com/office/powerpoint/2010/main" val="402850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5"/>
          <p:cNvSpPr txBox="1"/>
          <p:nvPr/>
        </p:nvSpPr>
        <p:spPr>
          <a:xfrm>
            <a:off x="0" y="224650"/>
            <a:ext cx="5059800" cy="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FFFFFF"/>
              </a:solidFill>
              <a:latin typeface="Roboto Slab"/>
              <a:ea typeface="Roboto Slab"/>
              <a:cs typeface="Roboto Slab"/>
              <a:sym typeface="Roboto Slab"/>
            </a:endParaRPr>
          </a:p>
        </p:txBody>
      </p:sp>
      <p:sp>
        <p:nvSpPr>
          <p:cNvPr id="2" name="Rectangle 1"/>
          <p:cNvSpPr/>
          <p:nvPr/>
        </p:nvSpPr>
        <p:spPr>
          <a:xfrm>
            <a:off x="266110" y="129929"/>
            <a:ext cx="8733579" cy="608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Google Shape;303;p5"/>
          <p:cNvSpPr txBox="1"/>
          <p:nvPr/>
        </p:nvSpPr>
        <p:spPr>
          <a:xfrm>
            <a:off x="266111" y="122665"/>
            <a:ext cx="8650874" cy="739010"/>
          </a:xfrm>
          <a:prstGeom prst="rect">
            <a:avLst/>
          </a:prstGeom>
          <a:noFill/>
          <a:ln>
            <a:noFill/>
          </a:ln>
        </p:spPr>
        <p:txBody>
          <a:bodyPr spcFirstLastPara="1" wrap="square" lIns="91425" tIns="91425" rIns="91425" bIns="91425" anchor="t" anchorCtr="0">
            <a:noAutofit/>
          </a:bodyPr>
          <a:lstStyle/>
          <a:p>
            <a:pPr lvl="0" algn="ctr">
              <a:buSzPts val="3000"/>
            </a:pPr>
            <a:r>
              <a:rPr lang="en-US" sz="2800" b="1" dirty="0">
                <a:solidFill>
                  <a:srgbClr val="FFFFFF"/>
                </a:solidFill>
                <a:latin typeface="Roboto Slab"/>
                <a:ea typeface="Roboto Slab"/>
                <a:cs typeface="Roboto Slab"/>
                <a:sym typeface="Roboto Slab"/>
              </a:rPr>
              <a:t>General Inspection Process</a:t>
            </a:r>
          </a:p>
        </p:txBody>
      </p:sp>
      <p:sp>
        <p:nvSpPr>
          <p:cNvPr id="20" name="Google Shape;152;p2"/>
          <p:cNvSpPr/>
          <p:nvPr/>
        </p:nvSpPr>
        <p:spPr>
          <a:xfrm>
            <a:off x="0" y="4606332"/>
            <a:ext cx="6546900" cy="537168"/>
          </a:xfrm>
          <a:prstGeom prst="rect">
            <a:avLst/>
          </a:prstGeom>
          <a:solidFill>
            <a:srgbClr val="CC000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1" name="Google Shape;153;p2"/>
          <p:cNvSpPr/>
          <p:nvPr/>
        </p:nvSpPr>
        <p:spPr>
          <a:xfrm>
            <a:off x="8846974" y="4606332"/>
            <a:ext cx="321011" cy="537168"/>
          </a:xfrm>
          <a:prstGeom prst="rect">
            <a:avLst/>
          </a:prstGeom>
          <a:solidFill>
            <a:srgbClr val="CC000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46900" y="4606332"/>
            <a:ext cx="2300075" cy="537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041" y="4689365"/>
            <a:ext cx="1860640" cy="416799"/>
          </a:xfrm>
          <a:prstGeom prst="rect">
            <a:avLst/>
          </a:prstGeom>
        </p:spPr>
      </p:pic>
      <p:sp>
        <p:nvSpPr>
          <p:cNvPr id="5" name="Rectangle 4"/>
          <p:cNvSpPr/>
          <p:nvPr/>
        </p:nvSpPr>
        <p:spPr>
          <a:xfrm>
            <a:off x="6594688" y="3842314"/>
            <a:ext cx="2462602" cy="76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976" y="1288727"/>
            <a:ext cx="5066009" cy="2792157"/>
          </a:xfrm>
          <a:prstGeom prst="rect">
            <a:avLst/>
          </a:prstGeom>
        </p:spPr>
      </p:pic>
      <p:sp>
        <p:nvSpPr>
          <p:cNvPr id="301" name="Google Shape;301;p5"/>
          <p:cNvSpPr txBox="1"/>
          <p:nvPr/>
        </p:nvSpPr>
        <p:spPr>
          <a:xfrm>
            <a:off x="454365" y="956396"/>
            <a:ext cx="4605435" cy="1336136"/>
          </a:xfrm>
          <a:prstGeom prst="rect">
            <a:avLst/>
          </a:prstGeom>
          <a:noFill/>
          <a:ln>
            <a:noFill/>
          </a:ln>
        </p:spPr>
        <p:txBody>
          <a:bodyPr spcFirstLastPara="1" wrap="square" lIns="91425" tIns="91425" rIns="91425" bIns="91425" anchor="t" anchorCtr="0">
            <a:noAutofit/>
          </a:bodyPr>
          <a:lstStyle/>
          <a:p>
            <a:pPr marL="342900" indent="-342900">
              <a:spcAft>
                <a:spcPts val="600"/>
              </a:spcAft>
              <a:buFont typeface="Arial" panose="020B0604020202020204" pitchFamily="34" charset="0"/>
              <a:buChar char="•"/>
            </a:pPr>
            <a:r>
              <a:rPr lang="en-US" sz="2100" dirty="0">
                <a:latin typeface="Roboto Slab" pitchFamily="2" charset="0"/>
                <a:ea typeface="Roboto Slab" pitchFamily="2" charset="0"/>
              </a:rPr>
              <a:t>Who do we inspect?</a:t>
            </a:r>
          </a:p>
          <a:p>
            <a:pPr marL="342900" indent="-342900">
              <a:spcAft>
                <a:spcPts val="600"/>
              </a:spcAft>
              <a:buFont typeface="Arial" panose="020B0604020202020204" pitchFamily="34" charset="0"/>
              <a:buChar char="•"/>
            </a:pPr>
            <a:r>
              <a:rPr lang="en-US" sz="2100" dirty="0">
                <a:latin typeface="Roboto Slab" pitchFamily="2" charset="0"/>
                <a:ea typeface="Roboto Slab" pitchFamily="2" charset="0"/>
              </a:rPr>
              <a:t>How often do we inspect</a:t>
            </a:r>
          </a:p>
          <a:p>
            <a:pPr marL="342900" indent="-342900">
              <a:spcAft>
                <a:spcPts val="600"/>
              </a:spcAft>
              <a:buFont typeface="Arial" panose="020B0604020202020204" pitchFamily="34" charset="0"/>
              <a:buChar char="•"/>
            </a:pPr>
            <a:r>
              <a:rPr lang="en-US" sz="2100" dirty="0">
                <a:latin typeface="Roboto Slab" pitchFamily="2" charset="0"/>
                <a:ea typeface="Roboto Slab" pitchFamily="2" charset="0"/>
              </a:rPr>
              <a:t>Who do we work for?</a:t>
            </a:r>
          </a:p>
          <a:p>
            <a:pPr marL="342900" indent="-342900">
              <a:spcAft>
                <a:spcPts val="600"/>
              </a:spcAft>
              <a:buFont typeface="Arial" panose="020B0604020202020204" pitchFamily="34" charset="0"/>
              <a:buChar char="•"/>
            </a:pPr>
            <a:r>
              <a:rPr lang="en-US" sz="2100" dirty="0">
                <a:latin typeface="Roboto Slab" pitchFamily="2" charset="0"/>
                <a:ea typeface="Roboto Slab" pitchFamily="2" charset="0"/>
              </a:rPr>
              <a:t>General overview of what we are inspecting</a:t>
            </a:r>
          </a:p>
          <a:p>
            <a:pPr marL="342900" indent="-342900">
              <a:spcAft>
                <a:spcPts val="600"/>
              </a:spcAft>
              <a:buFont typeface="Arial" panose="020B0604020202020204" pitchFamily="34" charset="0"/>
              <a:buChar char="•"/>
            </a:pPr>
            <a:r>
              <a:rPr lang="en-US" sz="2100" dirty="0">
                <a:latin typeface="Roboto Slab" pitchFamily="2" charset="0"/>
                <a:ea typeface="Roboto Slab" pitchFamily="2" charset="0"/>
              </a:rPr>
              <a:t>What happens when deficiencies are found</a:t>
            </a:r>
          </a:p>
          <a:p>
            <a:pPr marL="342900" indent="-342900">
              <a:spcAft>
                <a:spcPts val="600"/>
              </a:spcAft>
              <a:buFont typeface="Arial" panose="020B0604020202020204" pitchFamily="34" charset="0"/>
              <a:buChar char="•"/>
            </a:pPr>
            <a:r>
              <a:rPr lang="en-US" sz="2100" dirty="0">
                <a:latin typeface="Roboto Slab" pitchFamily="2" charset="0"/>
                <a:ea typeface="Roboto Slab" pitchFamily="2" charset="0"/>
              </a:rPr>
              <a:t>How inspectors are used by the Board in processing complaints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Google Shape;289;p5"/>
          <p:cNvSpPr txBox="1"/>
          <p:nvPr/>
        </p:nvSpPr>
        <p:spPr>
          <a:xfrm>
            <a:off x="0" y="224650"/>
            <a:ext cx="5059800" cy="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900"/>
              <a:buFont typeface="Arial"/>
              <a:buNone/>
            </a:pPr>
            <a:endParaRPr sz="3900" b="1" i="0" u="none" strike="noStrike" cap="none">
              <a:solidFill>
                <a:srgbClr val="FFFFFF"/>
              </a:solidFill>
              <a:latin typeface="Roboto Slab"/>
              <a:ea typeface="Roboto Slab"/>
              <a:cs typeface="Roboto Slab"/>
              <a:sym typeface="Roboto Slab"/>
            </a:endParaRPr>
          </a:p>
        </p:txBody>
      </p:sp>
      <p:sp>
        <p:nvSpPr>
          <p:cNvPr id="2" name="Rectangle 1"/>
          <p:cNvSpPr/>
          <p:nvPr/>
        </p:nvSpPr>
        <p:spPr>
          <a:xfrm>
            <a:off x="266110" y="129929"/>
            <a:ext cx="8733579" cy="6088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Google Shape;303;p5"/>
          <p:cNvSpPr txBox="1"/>
          <p:nvPr/>
        </p:nvSpPr>
        <p:spPr>
          <a:xfrm>
            <a:off x="409903" y="122665"/>
            <a:ext cx="8507081" cy="739010"/>
          </a:xfrm>
          <a:prstGeom prst="rect">
            <a:avLst/>
          </a:prstGeom>
          <a:noFill/>
          <a:ln>
            <a:noFill/>
          </a:ln>
        </p:spPr>
        <p:txBody>
          <a:bodyPr spcFirstLastPara="1" wrap="square" lIns="91425" tIns="91425" rIns="91425" bIns="91425" anchor="t" anchorCtr="0">
            <a:noAutofit/>
          </a:bodyPr>
          <a:lstStyle/>
          <a:p>
            <a:pPr lvl="0" algn="ctr">
              <a:buSzPts val="3000"/>
            </a:pPr>
            <a:r>
              <a:rPr lang="en-US" sz="2800" b="1" dirty="0">
                <a:solidFill>
                  <a:srgbClr val="FFFFFF"/>
                </a:solidFill>
                <a:latin typeface="Roboto Slab"/>
                <a:ea typeface="Roboto Slab"/>
                <a:cs typeface="Roboto Slab"/>
                <a:sym typeface="Roboto Slab"/>
              </a:rPr>
              <a:t>Prescription Drug Monitoring Program</a:t>
            </a:r>
          </a:p>
        </p:txBody>
      </p:sp>
      <p:sp>
        <p:nvSpPr>
          <p:cNvPr id="20" name="Google Shape;152;p2"/>
          <p:cNvSpPr/>
          <p:nvPr/>
        </p:nvSpPr>
        <p:spPr>
          <a:xfrm>
            <a:off x="0" y="4606332"/>
            <a:ext cx="6546900" cy="537168"/>
          </a:xfrm>
          <a:prstGeom prst="rect">
            <a:avLst/>
          </a:prstGeom>
          <a:solidFill>
            <a:srgbClr val="00206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1" name="Google Shape;153;p2"/>
          <p:cNvSpPr/>
          <p:nvPr/>
        </p:nvSpPr>
        <p:spPr>
          <a:xfrm>
            <a:off x="8846974" y="4606332"/>
            <a:ext cx="321011" cy="537168"/>
          </a:xfrm>
          <a:prstGeom prst="rect">
            <a:avLst/>
          </a:prstGeom>
          <a:solidFill>
            <a:srgbClr val="00206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46900" y="4606332"/>
            <a:ext cx="2300075" cy="537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041" y="4689365"/>
            <a:ext cx="1860640" cy="416799"/>
          </a:xfrm>
          <a:prstGeom prst="rect">
            <a:avLst/>
          </a:prstGeom>
        </p:spPr>
      </p:pic>
      <p:sp>
        <p:nvSpPr>
          <p:cNvPr id="5" name="Rectangle 4"/>
          <p:cNvSpPr/>
          <p:nvPr/>
        </p:nvSpPr>
        <p:spPr>
          <a:xfrm>
            <a:off x="6594688" y="3842314"/>
            <a:ext cx="2462602" cy="764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7269" y="944708"/>
            <a:ext cx="4526731" cy="3131110"/>
          </a:xfrm>
          <a:prstGeom prst="rect">
            <a:avLst/>
          </a:prstGeom>
        </p:spPr>
      </p:pic>
      <p:sp>
        <p:nvSpPr>
          <p:cNvPr id="301" name="Google Shape;301;p5"/>
          <p:cNvSpPr txBox="1"/>
          <p:nvPr/>
        </p:nvSpPr>
        <p:spPr>
          <a:xfrm>
            <a:off x="409902" y="910450"/>
            <a:ext cx="4649897" cy="1238001"/>
          </a:xfrm>
          <a:prstGeom prst="rect">
            <a:avLst/>
          </a:prstGeom>
          <a:noFill/>
          <a:ln>
            <a:noFill/>
          </a:ln>
        </p:spPr>
        <p:txBody>
          <a:bodyPr spcFirstLastPara="1" wrap="square" lIns="91425" tIns="91425" rIns="91425" bIns="91425" anchor="t" anchorCtr="0">
            <a:noAutofit/>
          </a:bodyPr>
          <a:lstStyle/>
          <a:p>
            <a:pPr marL="285750" indent="-285750">
              <a:spcAft>
                <a:spcPts val="600"/>
              </a:spcAft>
              <a:buFont typeface="Arial" panose="020B0604020202020204" pitchFamily="34" charset="0"/>
              <a:buChar char="•"/>
            </a:pPr>
            <a:r>
              <a:rPr lang="en-US" sz="2200" dirty="0">
                <a:latin typeface="Roboto Slab" pitchFamily="2" charset="0"/>
                <a:ea typeface="Roboto Slab" pitchFamily="2" charset="0"/>
              </a:rPr>
              <a:t>PDMP: What is it?</a:t>
            </a:r>
          </a:p>
          <a:p>
            <a:pPr marL="285750" indent="-285750">
              <a:spcAft>
                <a:spcPts val="600"/>
              </a:spcAft>
              <a:buFont typeface="Arial" panose="020B0604020202020204" pitchFamily="34" charset="0"/>
              <a:buChar char="•"/>
            </a:pPr>
            <a:r>
              <a:rPr lang="en-US" sz="2200" dirty="0">
                <a:latin typeface="Roboto Slab" pitchFamily="2" charset="0"/>
                <a:ea typeface="Roboto Slab" pitchFamily="2" charset="0"/>
              </a:rPr>
              <a:t>Where does it get its data and how often?</a:t>
            </a:r>
          </a:p>
          <a:p>
            <a:pPr marL="285750" indent="-285750">
              <a:spcAft>
                <a:spcPts val="600"/>
              </a:spcAft>
              <a:buFont typeface="Arial" panose="020B0604020202020204" pitchFamily="34" charset="0"/>
              <a:buChar char="•"/>
            </a:pPr>
            <a:r>
              <a:rPr lang="en-US" sz="2200" dirty="0">
                <a:latin typeface="Roboto Slab" pitchFamily="2" charset="0"/>
                <a:ea typeface="Roboto Slab" pitchFamily="2" charset="0"/>
              </a:rPr>
              <a:t>What’s the underlying purpose?</a:t>
            </a:r>
          </a:p>
          <a:p>
            <a:pPr marL="285750" indent="-285750">
              <a:spcAft>
                <a:spcPts val="600"/>
              </a:spcAft>
              <a:buFont typeface="Arial" panose="020B0604020202020204" pitchFamily="34" charset="0"/>
              <a:buChar char="•"/>
            </a:pPr>
            <a:r>
              <a:rPr lang="en-US" sz="2200" dirty="0">
                <a:latin typeface="Roboto Slab" pitchFamily="2" charset="0"/>
                <a:ea typeface="Roboto Slab" pitchFamily="2" charset="0"/>
              </a:rPr>
              <a:t>Unlawful use and implications</a:t>
            </a:r>
          </a:p>
          <a:p>
            <a:pPr marL="285750" indent="-285750">
              <a:spcAft>
                <a:spcPts val="600"/>
              </a:spcAft>
              <a:buFont typeface="Arial" panose="020B0604020202020204" pitchFamily="34" charset="0"/>
              <a:buChar char="•"/>
            </a:pPr>
            <a:r>
              <a:rPr lang="en-US" sz="2200" dirty="0">
                <a:latin typeface="Roboto Slab" pitchFamily="2" charset="0"/>
                <a:ea typeface="Roboto Slab" pitchFamily="2" charset="0"/>
              </a:rPr>
              <a:t>Delegated access</a:t>
            </a:r>
          </a:p>
          <a:p>
            <a:pPr marL="285750" indent="-285750">
              <a:spcAft>
                <a:spcPts val="600"/>
              </a:spcAft>
              <a:buFont typeface="Arial" panose="020B0604020202020204" pitchFamily="34" charset="0"/>
              <a:buChar char="•"/>
            </a:pPr>
            <a:r>
              <a:rPr lang="en-US" sz="2200" dirty="0">
                <a:latin typeface="Roboto Slab" pitchFamily="2" charset="0"/>
                <a:ea typeface="Roboto Slab" pitchFamily="2" charset="0"/>
              </a:rPr>
              <a:t>Integration into HIE/HER</a:t>
            </a:r>
            <a:endParaRPr lang="en-US" sz="2200" b="1" dirty="0">
              <a:latin typeface="Roboto Slab" pitchFamily="2" charset="0"/>
              <a:ea typeface="Roboto Slab" pitchFamily="2" charset="0"/>
            </a:endParaRPr>
          </a:p>
        </p:txBody>
      </p:sp>
    </p:spTree>
    <p:extLst>
      <p:ext uri="{BB962C8B-B14F-4D97-AF65-F5344CB8AC3E}">
        <p14:creationId xmlns:p14="http://schemas.microsoft.com/office/powerpoint/2010/main" val="26597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 name="Rectangle 2"/>
          <p:cNvSpPr>
            <a:spLocks noChangeArrowheads="1"/>
          </p:cNvSpPr>
          <p:nvPr/>
        </p:nvSpPr>
        <p:spPr bwMode="auto">
          <a:xfrm>
            <a:off x="-583325" y="117117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0" y="0"/>
            <a:ext cx="9144000" cy="43906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87365" y="1540502"/>
            <a:ext cx="6369269" cy="923330"/>
          </a:xfrm>
          <a:prstGeom prst="rect">
            <a:avLst/>
          </a:prstGeom>
          <a:noFill/>
        </p:spPr>
        <p:txBody>
          <a:bodyPr wrap="square" rtlCol="0">
            <a:spAutoFit/>
          </a:bodyPr>
          <a:lstStyle/>
          <a:p>
            <a:pPr algn="ctr"/>
            <a:r>
              <a:rPr lang="en-US" sz="5400" b="1" spc="-150" dirty="0">
                <a:solidFill>
                  <a:schemeClr val="bg1"/>
                </a:solidFill>
                <a:latin typeface="Roboto Slab" pitchFamily="2" charset="0"/>
                <a:ea typeface="Roboto Slab" pitchFamily="2" charset="0"/>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he Hand"/>
            </a:endParaRPr>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673" y="370333"/>
            <a:ext cx="8280654" cy="4291670"/>
          </a:xfrm>
          <a:custGeom>
            <a:avLst/>
            <a:gdLst>
              <a:gd name="connsiteX0" fmla="*/ 0 w 8280654"/>
              <a:gd name="connsiteY0" fmla="*/ 445862 h 4291670"/>
              <a:gd name="connsiteX1" fmla="*/ 445862 w 8280654"/>
              <a:gd name="connsiteY1" fmla="*/ 0 h 4291670"/>
              <a:gd name="connsiteX2" fmla="*/ 1191472 w 8280654"/>
              <a:gd name="connsiteY2" fmla="*/ 0 h 4291670"/>
              <a:gd name="connsiteX3" fmla="*/ 1715415 w 8280654"/>
              <a:gd name="connsiteY3" fmla="*/ 0 h 4291670"/>
              <a:gd name="connsiteX4" fmla="*/ 2534914 w 8280654"/>
              <a:gd name="connsiteY4" fmla="*/ 0 h 4291670"/>
              <a:gd name="connsiteX5" fmla="*/ 3206635 w 8280654"/>
              <a:gd name="connsiteY5" fmla="*/ 0 h 4291670"/>
              <a:gd name="connsiteX6" fmla="*/ 4026134 w 8280654"/>
              <a:gd name="connsiteY6" fmla="*/ 0 h 4291670"/>
              <a:gd name="connsiteX7" fmla="*/ 4771745 w 8280654"/>
              <a:gd name="connsiteY7" fmla="*/ 0 h 4291670"/>
              <a:gd name="connsiteX8" fmla="*/ 5369576 w 8280654"/>
              <a:gd name="connsiteY8" fmla="*/ 0 h 4291670"/>
              <a:gd name="connsiteX9" fmla="*/ 6115186 w 8280654"/>
              <a:gd name="connsiteY9" fmla="*/ 0 h 4291670"/>
              <a:gd name="connsiteX10" fmla="*/ 6639129 w 8280654"/>
              <a:gd name="connsiteY10" fmla="*/ 0 h 4291670"/>
              <a:gd name="connsiteX11" fmla="*/ 7834792 w 8280654"/>
              <a:gd name="connsiteY11" fmla="*/ 0 h 4291670"/>
              <a:gd name="connsiteX12" fmla="*/ 8280654 w 8280654"/>
              <a:gd name="connsiteY12" fmla="*/ 445862 h 4291670"/>
              <a:gd name="connsiteX13" fmla="*/ 8280654 w 8280654"/>
              <a:gd name="connsiteY13" fmla="*/ 1159851 h 4291670"/>
              <a:gd name="connsiteX14" fmla="*/ 8280654 w 8280654"/>
              <a:gd name="connsiteY14" fmla="*/ 1907839 h 4291670"/>
              <a:gd name="connsiteX15" fmla="*/ 8280654 w 8280654"/>
              <a:gd name="connsiteY15" fmla="*/ 2553829 h 4291670"/>
              <a:gd name="connsiteX16" fmla="*/ 8280654 w 8280654"/>
              <a:gd name="connsiteY16" fmla="*/ 3165819 h 4291670"/>
              <a:gd name="connsiteX17" fmla="*/ 8280654 w 8280654"/>
              <a:gd name="connsiteY17" fmla="*/ 3845808 h 4291670"/>
              <a:gd name="connsiteX18" fmla="*/ 7834792 w 8280654"/>
              <a:gd name="connsiteY18" fmla="*/ 4291670 h 4291670"/>
              <a:gd name="connsiteX19" fmla="*/ 7163071 w 8280654"/>
              <a:gd name="connsiteY19" fmla="*/ 4291670 h 4291670"/>
              <a:gd name="connsiteX20" fmla="*/ 6343572 w 8280654"/>
              <a:gd name="connsiteY20" fmla="*/ 4291670 h 4291670"/>
              <a:gd name="connsiteX21" fmla="*/ 5597961 w 8280654"/>
              <a:gd name="connsiteY21" fmla="*/ 4291670 h 4291670"/>
              <a:gd name="connsiteX22" fmla="*/ 5074019 w 8280654"/>
              <a:gd name="connsiteY22" fmla="*/ 4291670 h 4291670"/>
              <a:gd name="connsiteX23" fmla="*/ 4328409 w 8280654"/>
              <a:gd name="connsiteY23" fmla="*/ 4291670 h 4291670"/>
              <a:gd name="connsiteX24" fmla="*/ 3730577 w 8280654"/>
              <a:gd name="connsiteY24" fmla="*/ 4291670 h 4291670"/>
              <a:gd name="connsiteX25" fmla="*/ 3206635 w 8280654"/>
              <a:gd name="connsiteY25" fmla="*/ 4291670 h 4291670"/>
              <a:gd name="connsiteX26" fmla="*/ 2756582 w 8280654"/>
              <a:gd name="connsiteY26" fmla="*/ 4291670 h 4291670"/>
              <a:gd name="connsiteX27" fmla="*/ 2232640 w 8280654"/>
              <a:gd name="connsiteY27" fmla="*/ 4291670 h 4291670"/>
              <a:gd name="connsiteX28" fmla="*/ 1708697 w 8280654"/>
              <a:gd name="connsiteY28" fmla="*/ 4291670 h 4291670"/>
              <a:gd name="connsiteX29" fmla="*/ 1036976 w 8280654"/>
              <a:gd name="connsiteY29" fmla="*/ 4291670 h 4291670"/>
              <a:gd name="connsiteX30" fmla="*/ 445862 w 8280654"/>
              <a:gd name="connsiteY30" fmla="*/ 4291670 h 4291670"/>
              <a:gd name="connsiteX31" fmla="*/ 0 w 8280654"/>
              <a:gd name="connsiteY31" fmla="*/ 3845808 h 4291670"/>
              <a:gd name="connsiteX32" fmla="*/ 0 w 8280654"/>
              <a:gd name="connsiteY32" fmla="*/ 3267817 h 4291670"/>
              <a:gd name="connsiteX33" fmla="*/ 0 w 8280654"/>
              <a:gd name="connsiteY33" fmla="*/ 2519829 h 4291670"/>
              <a:gd name="connsiteX34" fmla="*/ 0 w 8280654"/>
              <a:gd name="connsiteY34" fmla="*/ 1907839 h 4291670"/>
              <a:gd name="connsiteX35" fmla="*/ 0 w 8280654"/>
              <a:gd name="connsiteY35" fmla="*/ 1193850 h 4291670"/>
              <a:gd name="connsiteX36" fmla="*/ 0 w 8280654"/>
              <a:gd name="connsiteY36" fmla="*/ 445862 h 429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80654" h="4291670" fill="none" extrusionOk="0">
                <a:moveTo>
                  <a:pt x="0" y="445862"/>
                </a:moveTo>
                <a:cubicBezTo>
                  <a:pt x="48658" y="209267"/>
                  <a:pt x="154280" y="29274"/>
                  <a:pt x="445862" y="0"/>
                </a:cubicBezTo>
                <a:cubicBezTo>
                  <a:pt x="775382" y="3797"/>
                  <a:pt x="949011" y="-1663"/>
                  <a:pt x="1191472" y="0"/>
                </a:cubicBezTo>
                <a:cubicBezTo>
                  <a:pt x="1433933" y="1663"/>
                  <a:pt x="1534902" y="-2782"/>
                  <a:pt x="1715415" y="0"/>
                </a:cubicBezTo>
                <a:cubicBezTo>
                  <a:pt x="1895928" y="2782"/>
                  <a:pt x="2319360" y="10252"/>
                  <a:pt x="2534914" y="0"/>
                </a:cubicBezTo>
                <a:cubicBezTo>
                  <a:pt x="2750468" y="-10252"/>
                  <a:pt x="3040195" y="2535"/>
                  <a:pt x="3206635" y="0"/>
                </a:cubicBezTo>
                <a:cubicBezTo>
                  <a:pt x="3373075" y="-2535"/>
                  <a:pt x="3706651" y="3672"/>
                  <a:pt x="4026134" y="0"/>
                </a:cubicBezTo>
                <a:cubicBezTo>
                  <a:pt x="4345617" y="-3672"/>
                  <a:pt x="4406805" y="-23159"/>
                  <a:pt x="4771745" y="0"/>
                </a:cubicBezTo>
                <a:cubicBezTo>
                  <a:pt x="5136685" y="23159"/>
                  <a:pt x="5088955" y="2616"/>
                  <a:pt x="5369576" y="0"/>
                </a:cubicBezTo>
                <a:cubicBezTo>
                  <a:pt x="5650197" y="-2616"/>
                  <a:pt x="5838323" y="33420"/>
                  <a:pt x="6115186" y="0"/>
                </a:cubicBezTo>
                <a:cubicBezTo>
                  <a:pt x="6392049" y="-33420"/>
                  <a:pt x="6387209" y="-19641"/>
                  <a:pt x="6639129" y="0"/>
                </a:cubicBezTo>
                <a:cubicBezTo>
                  <a:pt x="6891049" y="19641"/>
                  <a:pt x="7427677" y="-17237"/>
                  <a:pt x="7834792" y="0"/>
                </a:cubicBezTo>
                <a:cubicBezTo>
                  <a:pt x="8114888" y="11613"/>
                  <a:pt x="8260874" y="160366"/>
                  <a:pt x="8280654" y="445862"/>
                </a:cubicBezTo>
                <a:cubicBezTo>
                  <a:pt x="8269007" y="606282"/>
                  <a:pt x="8288285" y="878732"/>
                  <a:pt x="8280654" y="1159851"/>
                </a:cubicBezTo>
                <a:cubicBezTo>
                  <a:pt x="8273023" y="1440970"/>
                  <a:pt x="8252150" y="1663843"/>
                  <a:pt x="8280654" y="1907839"/>
                </a:cubicBezTo>
                <a:cubicBezTo>
                  <a:pt x="8309158" y="2151835"/>
                  <a:pt x="8264827" y="2344577"/>
                  <a:pt x="8280654" y="2553829"/>
                </a:cubicBezTo>
                <a:cubicBezTo>
                  <a:pt x="8296482" y="2763081"/>
                  <a:pt x="8277003" y="2930866"/>
                  <a:pt x="8280654" y="3165819"/>
                </a:cubicBezTo>
                <a:cubicBezTo>
                  <a:pt x="8284306" y="3400772"/>
                  <a:pt x="8262982" y="3596070"/>
                  <a:pt x="8280654" y="3845808"/>
                </a:cubicBezTo>
                <a:cubicBezTo>
                  <a:pt x="8246715" y="4103957"/>
                  <a:pt x="8080020" y="4241004"/>
                  <a:pt x="7834792" y="4291670"/>
                </a:cubicBezTo>
                <a:cubicBezTo>
                  <a:pt x="7640831" y="4319810"/>
                  <a:pt x="7438258" y="4285678"/>
                  <a:pt x="7163071" y="4291670"/>
                </a:cubicBezTo>
                <a:cubicBezTo>
                  <a:pt x="6887884" y="4297662"/>
                  <a:pt x="6520224" y="4313175"/>
                  <a:pt x="6343572" y="4291670"/>
                </a:cubicBezTo>
                <a:cubicBezTo>
                  <a:pt x="6166920" y="4270165"/>
                  <a:pt x="5919282" y="4279499"/>
                  <a:pt x="5597961" y="4291670"/>
                </a:cubicBezTo>
                <a:cubicBezTo>
                  <a:pt x="5276640" y="4303841"/>
                  <a:pt x="5251393" y="4270614"/>
                  <a:pt x="5074019" y="4291670"/>
                </a:cubicBezTo>
                <a:cubicBezTo>
                  <a:pt x="4896645" y="4312726"/>
                  <a:pt x="4538349" y="4254772"/>
                  <a:pt x="4328409" y="4291670"/>
                </a:cubicBezTo>
                <a:cubicBezTo>
                  <a:pt x="4118469" y="4328569"/>
                  <a:pt x="3874011" y="4312091"/>
                  <a:pt x="3730577" y="4291670"/>
                </a:cubicBezTo>
                <a:cubicBezTo>
                  <a:pt x="3587143" y="4271249"/>
                  <a:pt x="3378595" y="4282550"/>
                  <a:pt x="3206635" y="4291670"/>
                </a:cubicBezTo>
                <a:cubicBezTo>
                  <a:pt x="3034675" y="4300790"/>
                  <a:pt x="2961193" y="4309143"/>
                  <a:pt x="2756582" y="4291670"/>
                </a:cubicBezTo>
                <a:cubicBezTo>
                  <a:pt x="2551971" y="4274197"/>
                  <a:pt x="2450557" y="4290365"/>
                  <a:pt x="2232640" y="4291670"/>
                </a:cubicBezTo>
                <a:cubicBezTo>
                  <a:pt x="2014723" y="4292975"/>
                  <a:pt x="1845386" y="4304700"/>
                  <a:pt x="1708697" y="4291670"/>
                </a:cubicBezTo>
                <a:cubicBezTo>
                  <a:pt x="1572008" y="4278640"/>
                  <a:pt x="1258951" y="4263489"/>
                  <a:pt x="1036976" y="4291670"/>
                </a:cubicBezTo>
                <a:cubicBezTo>
                  <a:pt x="815001" y="4319851"/>
                  <a:pt x="565114" y="4284567"/>
                  <a:pt x="445862" y="4291670"/>
                </a:cubicBezTo>
                <a:cubicBezTo>
                  <a:pt x="215909" y="4276420"/>
                  <a:pt x="8330" y="4092563"/>
                  <a:pt x="0" y="3845808"/>
                </a:cubicBezTo>
                <a:cubicBezTo>
                  <a:pt x="19362" y="3693188"/>
                  <a:pt x="-6229" y="3462744"/>
                  <a:pt x="0" y="3267817"/>
                </a:cubicBezTo>
                <a:cubicBezTo>
                  <a:pt x="6229" y="3072890"/>
                  <a:pt x="10124" y="2796021"/>
                  <a:pt x="0" y="2519829"/>
                </a:cubicBezTo>
                <a:cubicBezTo>
                  <a:pt x="-10124" y="2243637"/>
                  <a:pt x="27934" y="2131199"/>
                  <a:pt x="0" y="1907839"/>
                </a:cubicBezTo>
                <a:cubicBezTo>
                  <a:pt x="-27934" y="1684479"/>
                  <a:pt x="-11211" y="1343322"/>
                  <a:pt x="0" y="1193850"/>
                </a:cubicBezTo>
                <a:cubicBezTo>
                  <a:pt x="11211" y="1044378"/>
                  <a:pt x="-18282" y="773630"/>
                  <a:pt x="0" y="445862"/>
                </a:cubicBezTo>
                <a:close/>
              </a:path>
              <a:path w="8280654" h="4291670" stroke="0" extrusionOk="0">
                <a:moveTo>
                  <a:pt x="0" y="445862"/>
                </a:moveTo>
                <a:cubicBezTo>
                  <a:pt x="-17561" y="188787"/>
                  <a:pt x="174071" y="9589"/>
                  <a:pt x="445862" y="0"/>
                </a:cubicBezTo>
                <a:cubicBezTo>
                  <a:pt x="699591" y="19468"/>
                  <a:pt x="961841" y="-12826"/>
                  <a:pt x="1265362" y="0"/>
                </a:cubicBezTo>
                <a:cubicBezTo>
                  <a:pt x="1568883" y="12826"/>
                  <a:pt x="1602870" y="-26927"/>
                  <a:pt x="1863193" y="0"/>
                </a:cubicBezTo>
                <a:cubicBezTo>
                  <a:pt x="2123516" y="26927"/>
                  <a:pt x="2126492" y="4647"/>
                  <a:pt x="2387135" y="0"/>
                </a:cubicBezTo>
                <a:cubicBezTo>
                  <a:pt x="2647778" y="-4647"/>
                  <a:pt x="2765347" y="13089"/>
                  <a:pt x="3132746" y="0"/>
                </a:cubicBezTo>
                <a:cubicBezTo>
                  <a:pt x="3500145" y="-13089"/>
                  <a:pt x="3451906" y="19536"/>
                  <a:pt x="3730577" y="0"/>
                </a:cubicBezTo>
                <a:cubicBezTo>
                  <a:pt x="4009248" y="-19536"/>
                  <a:pt x="4236016" y="-24096"/>
                  <a:pt x="4550077" y="0"/>
                </a:cubicBezTo>
                <a:cubicBezTo>
                  <a:pt x="4864138" y="24096"/>
                  <a:pt x="4837766" y="-12339"/>
                  <a:pt x="5074019" y="0"/>
                </a:cubicBezTo>
                <a:cubicBezTo>
                  <a:pt x="5310272" y="12339"/>
                  <a:pt x="5692834" y="-5806"/>
                  <a:pt x="5893519" y="0"/>
                </a:cubicBezTo>
                <a:cubicBezTo>
                  <a:pt x="6094204" y="5806"/>
                  <a:pt x="6121835" y="-2410"/>
                  <a:pt x="6343572" y="0"/>
                </a:cubicBezTo>
                <a:cubicBezTo>
                  <a:pt x="6565309" y="2410"/>
                  <a:pt x="6819114" y="23308"/>
                  <a:pt x="7015292" y="0"/>
                </a:cubicBezTo>
                <a:cubicBezTo>
                  <a:pt x="7211470" y="-23308"/>
                  <a:pt x="7615504" y="11509"/>
                  <a:pt x="7834792" y="0"/>
                </a:cubicBezTo>
                <a:cubicBezTo>
                  <a:pt x="8100288" y="-19025"/>
                  <a:pt x="8289786" y="193731"/>
                  <a:pt x="8280654" y="445862"/>
                </a:cubicBezTo>
                <a:cubicBezTo>
                  <a:pt x="8294053" y="755359"/>
                  <a:pt x="8289154" y="884100"/>
                  <a:pt x="8280654" y="1125851"/>
                </a:cubicBezTo>
                <a:cubicBezTo>
                  <a:pt x="8272154" y="1367602"/>
                  <a:pt x="8300750" y="1599871"/>
                  <a:pt x="8280654" y="1737841"/>
                </a:cubicBezTo>
                <a:cubicBezTo>
                  <a:pt x="8260559" y="1875811"/>
                  <a:pt x="8310570" y="2270318"/>
                  <a:pt x="8280654" y="2417831"/>
                </a:cubicBezTo>
                <a:cubicBezTo>
                  <a:pt x="8250739" y="2565344"/>
                  <a:pt x="8311453" y="2921250"/>
                  <a:pt x="8280654" y="3165819"/>
                </a:cubicBezTo>
                <a:cubicBezTo>
                  <a:pt x="8249855" y="3410388"/>
                  <a:pt x="8253424" y="3697725"/>
                  <a:pt x="8280654" y="3845808"/>
                </a:cubicBezTo>
                <a:cubicBezTo>
                  <a:pt x="8275294" y="4101636"/>
                  <a:pt x="8097507" y="4303910"/>
                  <a:pt x="7834792" y="4291670"/>
                </a:cubicBezTo>
                <a:cubicBezTo>
                  <a:pt x="7630839" y="4300665"/>
                  <a:pt x="7524435" y="4275518"/>
                  <a:pt x="7310850" y="4291670"/>
                </a:cubicBezTo>
                <a:cubicBezTo>
                  <a:pt x="7097265" y="4307822"/>
                  <a:pt x="6969841" y="4266018"/>
                  <a:pt x="6639129" y="4291670"/>
                </a:cubicBezTo>
                <a:cubicBezTo>
                  <a:pt x="6308417" y="4317322"/>
                  <a:pt x="6328435" y="4306442"/>
                  <a:pt x="6115186" y="4291670"/>
                </a:cubicBezTo>
                <a:cubicBezTo>
                  <a:pt x="5901937" y="4276898"/>
                  <a:pt x="5773436" y="4319726"/>
                  <a:pt x="5443466" y="4291670"/>
                </a:cubicBezTo>
                <a:cubicBezTo>
                  <a:pt x="5113496" y="4263614"/>
                  <a:pt x="5188096" y="4298402"/>
                  <a:pt x="4993413" y="4291670"/>
                </a:cubicBezTo>
                <a:cubicBezTo>
                  <a:pt x="4798730" y="4284938"/>
                  <a:pt x="4642859" y="4285254"/>
                  <a:pt x="4543360" y="4291670"/>
                </a:cubicBezTo>
                <a:cubicBezTo>
                  <a:pt x="4443861" y="4298086"/>
                  <a:pt x="4197607" y="4266515"/>
                  <a:pt x="3871639" y="4291670"/>
                </a:cubicBezTo>
                <a:cubicBezTo>
                  <a:pt x="3545671" y="4316825"/>
                  <a:pt x="3561019" y="4315723"/>
                  <a:pt x="3347696" y="4291670"/>
                </a:cubicBezTo>
                <a:cubicBezTo>
                  <a:pt x="3134373" y="4267617"/>
                  <a:pt x="2865891" y="4289511"/>
                  <a:pt x="2602086" y="4291670"/>
                </a:cubicBezTo>
                <a:cubicBezTo>
                  <a:pt x="2338281" y="4293830"/>
                  <a:pt x="2230828" y="4309063"/>
                  <a:pt x="2078144" y="4291670"/>
                </a:cubicBezTo>
                <a:cubicBezTo>
                  <a:pt x="1925460" y="4274277"/>
                  <a:pt x="1570884" y="4296648"/>
                  <a:pt x="1332534" y="4291670"/>
                </a:cubicBezTo>
                <a:cubicBezTo>
                  <a:pt x="1094184" y="4286693"/>
                  <a:pt x="682765" y="4296630"/>
                  <a:pt x="445862" y="4291670"/>
                </a:cubicBezTo>
                <a:cubicBezTo>
                  <a:pt x="217372" y="4260848"/>
                  <a:pt x="-19690" y="4084503"/>
                  <a:pt x="0" y="3845808"/>
                </a:cubicBezTo>
                <a:cubicBezTo>
                  <a:pt x="26462" y="3655402"/>
                  <a:pt x="8053" y="3402654"/>
                  <a:pt x="0" y="3199818"/>
                </a:cubicBezTo>
                <a:cubicBezTo>
                  <a:pt x="-8053" y="2996982"/>
                  <a:pt x="19515" y="2719836"/>
                  <a:pt x="0" y="2587828"/>
                </a:cubicBezTo>
                <a:cubicBezTo>
                  <a:pt x="-19515" y="2455820"/>
                  <a:pt x="6583" y="2086394"/>
                  <a:pt x="0" y="1873839"/>
                </a:cubicBezTo>
                <a:cubicBezTo>
                  <a:pt x="-6583" y="1661284"/>
                  <a:pt x="-24914" y="1426906"/>
                  <a:pt x="0" y="1261849"/>
                </a:cubicBezTo>
                <a:cubicBezTo>
                  <a:pt x="24914" y="1096792"/>
                  <a:pt x="28223" y="645589"/>
                  <a:pt x="0" y="445862"/>
                </a:cubicBezTo>
                <a:close/>
              </a:path>
            </a:pathLst>
          </a:custGeom>
          <a:solidFill>
            <a:schemeClr val="accent1"/>
          </a:solidFill>
          <a:ln w="25400">
            <a:solidFill>
              <a:schemeClr val="accent1"/>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he Hand"/>
            </a:endParaRPr>
          </a:p>
        </p:txBody>
      </p:sp>
      <p:sp>
        <p:nvSpPr>
          <p:cNvPr id="2" name="Title 1">
            <a:extLst>
              <a:ext uri="{FF2B5EF4-FFF2-40B4-BE49-F238E27FC236}">
                <a16:creationId xmlns:a16="http://schemas.microsoft.com/office/drawing/2014/main" id="{533F9B4D-A2C6-4677-BE80-2667FF946B0B}"/>
              </a:ext>
            </a:extLst>
          </p:cNvPr>
          <p:cNvSpPr>
            <a:spLocks noGrp="1"/>
          </p:cNvSpPr>
          <p:nvPr>
            <p:ph type="title"/>
          </p:nvPr>
        </p:nvSpPr>
        <p:spPr>
          <a:xfrm>
            <a:off x="863601" y="665980"/>
            <a:ext cx="7416800" cy="994172"/>
          </a:xfrm>
        </p:spPr>
        <p:txBody>
          <a:bodyPr>
            <a:normAutofit/>
          </a:bodyPr>
          <a:lstStyle/>
          <a:p>
            <a:pPr>
              <a:lnSpc>
                <a:spcPct val="90000"/>
              </a:lnSpc>
            </a:pPr>
            <a:r>
              <a:rPr lang="en-US" sz="3075" dirty="0">
                <a:solidFill>
                  <a:schemeClr val="bg1"/>
                </a:solidFill>
              </a:rPr>
              <a:t>CPS Town Hall - Housekeeping Items</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819" y="1744410"/>
            <a:ext cx="7468362" cy="13716"/>
          </a:xfrm>
          <a:custGeom>
            <a:avLst/>
            <a:gdLst>
              <a:gd name="connsiteX0" fmla="*/ 0 w 7468362"/>
              <a:gd name="connsiteY0" fmla="*/ 0 h 13716"/>
              <a:gd name="connsiteX1" fmla="*/ 454891 w 7468362"/>
              <a:gd name="connsiteY1" fmla="*/ 0 h 13716"/>
              <a:gd name="connsiteX2" fmla="*/ 1283200 w 7468362"/>
              <a:gd name="connsiteY2" fmla="*/ 0 h 13716"/>
              <a:gd name="connsiteX3" fmla="*/ 2036826 w 7468362"/>
              <a:gd name="connsiteY3" fmla="*/ 0 h 13716"/>
              <a:gd name="connsiteX4" fmla="*/ 2491717 w 7468362"/>
              <a:gd name="connsiteY4" fmla="*/ 0 h 13716"/>
              <a:gd name="connsiteX5" fmla="*/ 3095976 w 7468362"/>
              <a:gd name="connsiteY5" fmla="*/ 0 h 13716"/>
              <a:gd name="connsiteX6" fmla="*/ 3924285 w 7468362"/>
              <a:gd name="connsiteY6" fmla="*/ 0 h 13716"/>
              <a:gd name="connsiteX7" fmla="*/ 4603227 w 7468362"/>
              <a:gd name="connsiteY7" fmla="*/ 0 h 13716"/>
              <a:gd name="connsiteX8" fmla="*/ 5356852 w 7468362"/>
              <a:gd name="connsiteY8" fmla="*/ 0 h 13716"/>
              <a:gd name="connsiteX9" fmla="*/ 5961111 w 7468362"/>
              <a:gd name="connsiteY9" fmla="*/ 0 h 13716"/>
              <a:gd name="connsiteX10" fmla="*/ 6640053 w 7468362"/>
              <a:gd name="connsiteY10" fmla="*/ 0 h 13716"/>
              <a:gd name="connsiteX11" fmla="*/ 7468362 w 7468362"/>
              <a:gd name="connsiteY11" fmla="*/ 0 h 13716"/>
              <a:gd name="connsiteX12" fmla="*/ 7468362 w 7468362"/>
              <a:gd name="connsiteY12" fmla="*/ 13716 h 13716"/>
              <a:gd name="connsiteX13" fmla="*/ 7013471 w 7468362"/>
              <a:gd name="connsiteY13" fmla="*/ 13716 h 13716"/>
              <a:gd name="connsiteX14" fmla="*/ 6558580 w 7468362"/>
              <a:gd name="connsiteY14" fmla="*/ 13716 h 13716"/>
              <a:gd name="connsiteX15" fmla="*/ 5804954 w 7468362"/>
              <a:gd name="connsiteY15" fmla="*/ 13716 h 13716"/>
              <a:gd name="connsiteX16" fmla="*/ 5350063 w 7468362"/>
              <a:gd name="connsiteY16" fmla="*/ 13716 h 13716"/>
              <a:gd name="connsiteX17" fmla="*/ 4671121 w 7468362"/>
              <a:gd name="connsiteY17" fmla="*/ 13716 h 13716"/>
              <a:gd name="connsiteX18" fmla="*/ 4141546 w 7468362"/>
              <a:gd name="connsiteY18" fmla="*/ 13716 h 13716"/>
              <a:gd name="connsiteX19" fmla="*/ 3462604 w 7468362"/>
              <a:gd name="connsiteY19" fmla="*/ 13716 h 13716"/>
              <a:gd name="connsiteX20" fmla="*/ 2783662 w 7468362"/>
              <a:gd name="connsiteY20" fmla="*/ 13716 h 13716"/>
              <a:gd name="connsiteX21" fmla="*/ 2104720 w 7468362"/>
              <a:gd name="connsiteY21" fmla="*/ 13716 h 13716"/>
              <a:gd name="connsiteX22" fmla="*/ 1425778 w 7468362"/>
              <a:gd name="connsiteY22" fmla="*/ 13716 h 13716"/>
              <a:gd name="connsiteX23" fmla="*/ 821520 w 7468362"/>
              <a:gd name="connsiteY23" fmla="*/ 13716 h 13716"/>
              <a:gd name="connsiteX24" fmla="*/ 0 w 7468362"/>
              <a:gd name="connsiteY24" fmla="*/ 13716 h 13716"/>
              <a:gd name="connsiteX25" fmla="*/ 0 w 7468362"/>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468362" h="13716" fill="none" extrusionOk="0">
                <a:moveTo>
                  <a:pt x="0" y="0"/>
                </a:moveTo>
                <a:cubicBezTo>
                  <a:pt x="144493" y="-5901"/>
                  <a:pt x="314579" y="-12531"/>
                  <a:pt x="454891" y="0"/>
                </a:cubicBezTo>
                <a:cubicBezTo>
                  <a:pt x="595203" y="12531"/>
                  <a:pt x="1013978" y="-24066"/>
                  <a:pt x="1283200" y="0"/>
                </a:cubicBezTo>
                <a:cubicBezTo>
                  <a:pt x="1552422" y="24066"/>
                  <a:pt x="1702898" y="-5731"/>
                  <a:pt x="2036826" y="0"/>
                </a:cubicBezTo>
                <a:cubicBezTo>
                  <a:pt x="2370754" y="5731"/>
                  <a:pt x="2297130" y="18327"/>
                  <a:pt x="2491717" y="0"/>
                </a:cubicBezTo>
                <a:cubicBezTo>
                  <a:pt x="2686304" y="-18327"/>
                  <a:pt x="2884565" y="-16689"/>
                  <a:pt x="3095976" y="0"/>
                </a:cubicBezTo>
                <a:cubicBezTo>
                  <a:pt x="3307387" y="16689"/>
                  <a:pt x="3691663" y="-21464"/>
                  <a:pt x="3924285" y="0"/>
                </a:cubicBezTo>
                <a:cubicBezTo>
                  <a:pt x="4156907" y="21464"/>
                  <a:pt x="4440147" y="-23867"/>
                  <a:pt x="4603227" y="0"/>
                </a:cubicBezTo>
                <a:cubicBezTo>
                  <a:pt x="4766307" y="23867"/>
                  <a:pt x="5012886" y="18500"/>
                  <a:pt x="5356852" y="0"/>
                </a:cubicBezTo>
                <a:cubicBezTo>
                  <a:pt x="5700819" y="-18500"/>
                  <a:pt x="5831924" y="10984"/>
                  <a:pt x="5961111" y="0"/>
                </a:cubicBezTo>
                <a:cubicBezTo>
                  <a:pt x="6090298" y="-10984"/>
                  <a:pt x="6461834" y="-13807"/>
                  <a:pt x="6640053" y="0"/>
                </a:cubicBezTo>
                <a:cubicBezTo>
                  <a:pt x="6818272" y="13807"/>
                  <a:pt x="7062392" y="-33776"/>
                  <a:pt x="7468362" y="0"/>
                </a:cubicBezTo>
                <a:cubicBezTo>
                  <a:pt x="7467831" y="6585"/>
                  <a:pt x="7468998" y="7989"/>
                  <a:pt x="7468362" y="13716"/>
                </a:cubicBezTo>
                <a:cubicBezTo>
                  <a:pt x="7329974" y="19366"/>
                  <a:pt x="7161016" y="8117"/>
                  <a:pt x="7013471" y="13716"/>
                </a:cubicBezTo>
                <a:cubicBezTo>
                  <a:pt x="6865926" y="19315"/>
                  <a:pt x="6709876" y="6337"/>
                  <a:pt x="6558580" y="13716"/>
                </a:cubicBezTo>
                <a:cubicBezTo>
                  <a:pt x="6407284" y="21095"/>
                  <a:pt x="6076618" y="18695"/>
                  <a:pt x="5804954" y="13716"/>
                </a:cubicBezTo>
                <a:cubicBezTo>
                  <a:pt x="5533290" y="8737"/>
                  <a:pt x="5504769" y="10344"/>
                  <a:pt x="5350063" y="13716"/>
                </a:cubicBezTo>
                <a:cubicBezTo>
                  <a:pt x="5195357" y="17088"/>
                  <a:pt x="4902062" y="-14620"/>
                  <a:pt x="4671121" y="13716"/>
                </a:cubicBezTo>
                <a:cubicBezTo>
                  <a:pt x="4440180" y="42052"/>
                  <a:pt x="4370086" y="17924"/>
                  <a:pt x="4141546" y="13716"/>
                </a:cubicBezTo>
                <a:cubicBezTo>
                  <a:pt x="3913007" y="9508"/>
                  <a:pt x="3799726" y="45224"/>
                  <a:pt x="3462604" y="13716"/>
                </a:cubicBezTo>
                <a:cubicBezTo>
                  <a:pt x="3125482" y="-17792"/>
                  <a:pt x="2927729" y="-17038"/>
                  <a:pt x="2783662" y="13716"/>
                </a:cubicBezTo>
                <a:cubicBezTo>
                  <a:pt x="2639595" y="44470"/>
                  <a:pt x="2251787" y="-18845"/>
                  <a:pt x="2104720" y="13716"/>
                </a:cubicBezTo>
                <a:cubicBezTo>
                  <a:pt x="1957653" y="46277"/>
                  <a:pt x="1611229" y="35448"/>
                  <a:pt x="1425778" y="13716"/>
                </a:cubicBezTo>
                <a:cubicBezTo>
                  <a:pt x="1240327" y="-8016"/>
                  <a:pt x="1118998" y="10916"/>
                  <a:pt x="821520" y="13716"/>
                </a:cubicBezTo>
                <a:cubicBezTo>
                  <a:pt x="524042" y="16516"/>
                  <a:pt x="392800" y="-22839"/>
                  <a:pt x="0" y="13716"/>
                </a:cubicBezTo>
                <a:cubicBezTo>
                  <a:pt x="681" y="7558"/>
                  <a:pt x="-110" y="5847"/>
                  <a:pt x="0" y="0"/>
                </a:cubicBezTo>
                <a:close/>
              </a:path>
              <a:path w="7468362" h="13716" stroke="0" extrusionOk="0">
                <a:moveTo>
                  <a:pt x="0" y="0"/>
                </a:moveTo>
                <a:cubicBezTo>
                  <a:pt x="130269" y="-22055"/>
                  <a:pt x="375864" y="11037"/>
                  <a:pt x="604258" y="0"/>
                </a:cubicBezTo>
                <a:cubicBezTo>
                  <a:pt x="832652" y="-11037"/>
                  <a:pt x="960703" y="10252"/>
                  <a:pt x="1059150" y="0"/>
                </a:cubicBezTo>
                <a:cubicBezTo>
                  <a:pt x="1157597" y="-10252"/>
                  <a:pt x="1716006" y="11738"/>
                  <a:pt x="1887459" y="0"/>
                </a:cubicBezTo>
                <a:cubicBezTo>
                  <a:pt x="2058912" y="-11738"/>
                  <a:pt x="2328939" y="24659"/>
                  <a:pt x="2491717" y="0"/>
                </a:cubicBezTo>
                <a:cubicBezTo>
                  <a:pt x="2654495" y="-24659"/>
                  <a:pt x="2847171" y="27658"/>
                  <a:pt x="3095976" y="0"/>
                </a:cubicBezTo>
                <a:cubicBezTo>
                  <a:pt x="3344781" y="-27658"/>
                  <a:pt x="3668653" y="21277"/>
                  <a:pt x="3924285" y="0"/>
                </a:cubicBezTo>
                <a:cubicBezTo>
                  <a:pt x="4179917" y="-21277"/>
                  <a:pt x="4219813" y="17941"/>
                  <a:pt x="4453860" y="0"/>
                </a:cubicBezTo>
                <a:cubicBezTo>
                  <a:pt x="4687907" y="-17941"/>
                  <a:pt x="4924441" y="-37089"/>
                  <a:pt x="5282169" y="0"/>
                </a:cubicBezTo>
                <a:cubicBezTo>
                  <a:pt x="5639897" y="37089"/>
                  <a:pt x="5716221" y="20482"/>
                  <a:pt x="6110478" y="0"/>
                </a:cubicBezTo>
                <a:cubicBezTo>
                  <a:pt x="6504735" y="-20482"/>
                  <a:pt x="6587867" y="-16913"/>
                  <a:pt x="6789420" y="0"/>
                </a:cubicBezTo>
                <a:cubicBezTo>
                  <a:pt x="6990973" y="16913"/>
                  <a:pt x="7250182" y="-15285"/>
                  <a:pt x="7468362" y="0"/>
                </a:cubicBezTo>
                <a:cubicBezTo>
                  <a:pt x="7467688" y="5682"/>
                  <a:pt x="7467759" y="9439"/>
                  <a:pt x="7468362" y="13716"/>
                </a:cubicBezTo>
                <a:cubicBezTo>
                  <a:pt x="7330873" y="22057"/>
                  <a:pt x="7183783" y="14240"/>
                  <a:pt x="7013471" y="13716"/>
                </a:cubicBezTo>
                <a:cubicBezTo>
                  <a:pt x="6843159" y="13192"/>
                  <a:pt x="6491204" y="4480"/>
                  <a:pt x="6185162" y="13716"/>
                </a:cubicBezTo>
                <a:cubicBezTo>
                  <a:pt x="5879120" y="22952"/>
                  <a:pt x="5890283" y="-7209"/>
                  <a:pt x="5655587" y="13716"/>
                </a:cubicBezTo>
                <a:cubicBezTo>
                  <a:pt x="5420892" y="34641"/>
                  <a:pt x="5116956" y="15220"/>
                  <a:pt x="4976645" y="13716"/>
                </a:cubicBezTo>
                <a:cubicBezTo>
                  <a:pt x="4836334" y="12212"/>
                  <a:pt x="4407155" y="-22020"/>
                  <a:pt x="4148336" y="13716"/>
                </a:cubicBezTo>
                <a:cubicBezTo>
                  <a:pt x="3889517" y="49452"/>
                  <a:pt x="3637479" y="2935"/>
                  <a:pt x="3469394" y="13716"/>
                </a:cubicBezTo>
                <a:cubicBezTo>
                  <a:pt x="3301309" y="24497"/>
                  <a:pt x="3191817" y="36313"/>
                  <a:pt x="3014502" y="13716"/>
                </a:cubicBezTo>
                <a:cubicBezTo>
                  <a:pt x="2837187" y="-8881"/>
                  <a:pt x="2726364" y="-182"/>
                  <a:pt x="2484928" y="13716"/>
                </a:cubicBezTo>
                <a:cubicBezTo>
                  <a:pt x="2243492" y="27614"/>
                  <a:pt x="1823299" y="-14843"/>
                  <a:pt x="1656618" y="13716"/>
                </a:cubicBezTo>
                <a:cubicBezTo>
                  <a:pt x="1489937" y="42275"/>
                  <a:pt x="1196517" y="31381"/>
                  <a:pt x="977676" y="13716"/>
                </a:cubicBezTo>
                <a:cubicBezTo>
                  <a:pt x="758835" y="-3949"/>
                  <a:pt x="287185" y="-18485"/>
                  <a:pt x="0" y="13716"/>
                </a:cubicBezTo>
                <a:cubicBezTo>
                  <a:pt x="432" y="10311"/>
                  <a:pt x="-374" y="5833"/>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The Hand"/>
            </a:endParaRPr>
          </a:p>
        </p:txBody>
      </p:sp>
      <p:sp>
        <p:nvSpPr>
          <p:cNvPr id="3" name="Content Placeholder 2">
            <a:extLst>
              <a:ext uri="{FF2B5EF4-FFF2-40B4-BE49-F238E27FC236}">
                <a16:creationId xmlns:a16="http://schemas.microsoft.com/office/drawing/2014/main" id="{C5813755-EAB2-48DE-B2AB-275002FEBD22}"/>
              </a:ext>
            </a:extLst>
          </p:cNvPr>
          <p:cNvSpPr>
            <a:spLocks noGrp="1"/>
          </p:cNvSpPr>
          <p:nvPr>
            <p:ph idx="1"/>
          </p:nvPr>
        </p:nvSpPr>
        <p:spPr>
          <a:xfrm>
            <a:off x="605433" y="1955800"/>
            <a:ext cx="8009929" cy="2935883"/>
          </a:xfrm>
        </p:spPr>
        <p:txBody>
          <a:bodyPr>
            <a:normAutofit fontScale="92500" lnSpcReduction="10000"/>
          </a:bodyPr>
          <a:lstStyle/>
          <a:p>
            <a:pPr>
              <a:lnSpc>
                <a:spcPct val="100000"/>
              </a:lnSpc>
            </a:pPr>
            <a:r>
              <a:rPr lang="en-US" sz="2400" b="1" dirty="0">
                <a:solidFill>
                  <a:schemeClr val="bg1"/>
                </a:solidFill>
              </a:rPr>
              <a:t>Keep yourself muted, or we will </a:t>
            </a:r>
            <a:r>
              <a:rPr lang="en-US" sz="2400" b="1" dirty="0">
                <a:solidFill>
                  <a:schemeClr val="bg1"/>
                </a:solidFill>
                <a:sym typeface="Wingdings" panose="05000000000000000000" pitchFamily="2" charset="2"/>
              </a:rPr>
              <a:t></a:t>
            </a:r>
            <a:endParaRPr lang="en-US" sz="2400" b="1" dirty="0">
              <a:solidFill>
                <a:schemeClr val="bg1"/>
              </a:solidFill>
            </a:endParaRPr>
          </a:p>
          <a:p>
            <a:pPr>
              <a:lnSpc>
                <a:spcPct val="100000"/>
              </a:lnSpc>
            </a:pPr>
            <a:r>
              <a:rPr lang="en-US" sz="2400" b="1" dirty="0">
                <a:solidFill>
                  <a:schemeClr val="bg1"/>
                </a:solidFill>
              </a:rPr>
              <a:t>Put your settings in Zoom on “Speaker View” to better visualize our guest speaker(s).</a:t>
            </a:r>
          </a:p>
          <a:p>
            <a:pPr>
              <a:lnSpc>
                <a:spcPct val="100000"/>
              </a:lnSpc>
            </a:pPr>
            <a:r>
              <a:rPr lang="en-US" sz="2400" b="1" dirty="0">
                <a:solidFill>
                  <a:schemeClr val="bg1"/>
                </a:solidFill>
              </a:rPr>
              <a:t>If you have a question you can put it in the “chat box”.  Please indicate if you’d like to be unmuted to ask the question yourself!  Otherwise the moderator will ask the questions for you.</a:t>
            </a:r>
          </a:p>
          <a:p>
            <a:pPr>
              <a:lnSpc>
                <a:spcPct val="100000"/>
              </a:lnSpc>
            </a:pPr>
            <a:r>
              <a:rPr lang="en-US" sz="2400" b="1" dirty="0">
                <a:solidFill>
                  <a:schemeClr val="bg1"/>
                </a:solidFill>
              </a:rPr>
              <a:t>No CE, thanks for registering so we can appreciate our attending audience</a:t>
            </a:r>
          </a:p>
          <a:p>
            <a:pPr>
              <a:lnSpc>
                <a:spcPct val="100000"/>
              </a:lnSpc>
            </a:pPr>
            <a:r>
              <a:rPr lang="en-US" sz="2400" b="1" dirty="0">
                <a:solidFill>
                  <a:schemeClr val="bg1"/>
                </a:solidFill>
              </a:rPr>
              <a:t>Please join CPS if you aren’t a member:   </a:t>
            </a:r>
            <a:r>
              <a:rPr lang="en-US" sz="2400" b="1" dirty="0">
                <a:solidFill>
                  <a:schemeClr val="bg1"/>
                </a:solidFill>
                <a:hlinkClick r:id="rId2"/>
              </a:rPr>
              <a:t>www.Copharm.org</a:t>
            </a:r>
            <a:endParaRPr lang="en-US" sz="2400" b="1" dirty="0">
              <a:solidFill>
                <a:schemeClr val="bg1"/>
              </a:solidFill>
            </a:endParaRPr>
          </a:p>
          <a:p>
            <a:pPr>
              <a:lnSpc>
                <a:spcPct val="100000"/>
              </a:lnSpc>
            </a:pPr>
            <a:r>
              <a:rPr lang="en-US" sz="2400" b="1" dirty="0">
                <a:solidFill>
                  <a:schemeClr val="bg1"/>
                </a:solidFill>
              </a:rPr>
              <a:t>These will be recorded for future viewing or sharing</a:t>
            </a:r>
          </a:p>
          <a:p>
            <a:pPr marL="0" indent="0">
              <a:lnSpc>
                <a:spcPct val="100000"/>
              </a:lnSpc>
              <a:buNone/>
            </a:pPr>
            <a:endParaRPr lang="en-US" dirty="0">
              <a:solidFill>
                <a:schemeClr val="bg1"/>
              </a:solidFill>
            </a:endParaRPr>
          </a:p>
        </p:txBody>
      </p:sp>
    </p:spTree>
    <p:extLst>
      <p:ext uri="{BB962C8B-B14F-4D97-AF65-F5344CB8AC3E}">
        <p14:creationId xmlns:p14="http://schemas.microsoft.com/office/powerpoint/2010/main" val="170089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txBox="1"/>
          <p:nvPr/>
        </p:nvSpPr>
        <p:spPr>
          <a:xfrm>
            <a:off x="348275" y="2341283"/>
            <a:ext cx="8451900" cy="58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696464"/>
              </a:solidFill>
              <a:latin typeface="Trebuchet MS"/>
              <a:ea typeface="Trebuchet MS"/>
              <a:cs typeface="Trebuchet MS"/>
              <a:sym typeface="Trebuchet MS"/>
            </a:endParaRPr>
          </a:p>
          <a:p>
            <a:pPr marL="0" marR="0" lvl="0" indent="0" algn="ctr" rtl="0">
              <a:lnSpc>
                <a:spcPct val="100000"/>
              </a:lnSpc>
              <a:spcBef>
                <a:spcPts val="0"/>
              </a:spcBef>
              <a:spcAft>
                <a:spcPts val="1500"/>
              </a:spcAft>
              <a:buClr>
                <a:srgbClr val="000000"/>
              </a:buClr>
              <a:buSzPts val="2400"/>
              <a:buFont typeface="Arial"/>
              <a:buNone/>
            </a:pPr>
            <a:endParaRPr sz="1400" b="1" i="0" u="none" strike="noStrike" cap="none">
              <a:solidFill>
                <a:srgbClr val="000000"/>
              </a:solidFill>
              <a:latin typeface="Arial"/>
              <a:ea typeface="Arial"/>
              <a:cs typeface="Arial"/>
              <a:sym typeface="Arial"/>
            </a:endParaRPr>
          </a:p>
        </p:txBody>
      </p:sp>
      <p:sp>
        <p:nvSpPr>
          <p:cNvPr id="132" name="Google Shape;132;p1"/>
          <p:cNvSpPr/>
          <p:nvPr/>
        </p:nvSpPr>
        <p:spPr>
          <a:xfrm>
            <a:off x="-13375" y="0"/>
            <a:ext cx="2524500" cy="570300"/>
          </a:xfrm>
          <a:prstGeom prst="rect">
            <a:avLst/>
          </a:prstGeom>
          <a:solidFill>
            <a:srgbClr val="CC000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133" name="Google Shape;133;p1"/>
          <p:cNvSpPr/>
          <p:nvPr/>
        </p:nvSpPr>
        <p:spPr>
          <a:xfrm>
            <a:off x="1967825" y="0"/>
            <a:ext cx="2524500" cy="570300"/>
          </a:xfrm>
          <a:prstGeom prst="rect">
            <a:avLst/>
          </a:prstGeom>
          <a:solidFill>
            <a:srgbClr val="1C4587"/>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134" name="Google Shape;134;p1"/>
          <p:cNvSpPr/>
          <p:nvPr/>
        </p:nvSpPr>
        <p:spPr>
          <a:xfrm>
            <a:off x="4492325" y="0"/>
            <a:ext cx="2105100" cy="570300"/>
          </a:xfrm>
          <a:prstGeom prst="rect">
            <a:avLst/>
          </a:prstGeom>
          <a:solidFill>
            <a:srgbClr val="F1C232"/>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135" name="Google Shape;135;p1"/>
          <p:cNvSpPr/>
          <p:nvPr/>
        </p:nvSpPr>
        <p:spPr>
          <a:xfrm>
            <a:off x="6597425" y="0"/>
            <a:ext cx="2524500" cy="570300"/>
          </a:xfrm>
          <a:prstGeom prst="rect">
            <a:avLst/>
          </a:prstGeom>
          <a:solidFill>
            <a:srgbClr val="38761D"/>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138" name="Google Shape;138;p1"/>
          <p:cNvSpPr txBox="1"/>
          <p:nvPr/>
        </p:nvSpPr>
        <p:spPr>
          <a:xfrm>
            <a:off x="829664" y="3767132"/>
            <a:ext cx="2951000" cy="413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 sz="2000" b="0" i="0" u="none" strike="noStrike" cap="none" dirty="0">
                <a:solidFill>
                  <a:srgbClr val="000000"/>
                </a:solidFill>
                <a:latin typeface="Roboto Slab"/>
                <a:ea typeface="Roboto Slab"/>
                <a:cs typeface="Roboto Slab"/>
                <a:sym typeface="Roboto Slab"/>
              </a:rPr>
              <a:t>December 10, 2020</a:t>
            </a:r>
            <a:endParaRPr sz="2000" b="0" i="0" u="none" strike="noStrike" cap="none" dirty="0">
              <a:solidFill>
                <a:srgbClr val="000000"/>
              </a:solidFill>
              <a:latin typeface="Roboto Slab"/>
              <a:ea typeface="Roboto Slab"/>
              <a:cs typeface="Roboto Slab"/>
              <a:sym typeface="Roboto Slab"/>
            </a:endParaRPr>
          </a:p>
        </p:txBody>
      </p:sp>
      <p:sp>
        <p:nvSpPr>
          <p:cNvPr id="139" name="Google Shape;139;p1"/>
          <p:cNvSpPr txBox="1"/>
          <p:nvPr/>
        </p:nvSpPr>
        <p:spPr>
          <a:xfrm>
            <a:off x="5833240" y="837207"/>
            <a:ext cx="3079253" cy="19950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dirty="0">
                <a:solidFill>
                  <a:srgbClr val="000000"/>
                </a:solidFill>
                <a:latin typeface="Roboto Slab"/>
                <a:ea typeface="Roboto Slab"/>
                <a:cs typeface="Roboto Slab"/>
                <a:sym typeface="Roboto Slab"/>
              </a:rPr>
              <a:t>Colorado Pharmacists Society / State Board of Pharmacy</a:t>
            </a:r>
            <a:br>
              <a:rPr lang="en" sz="3600" b="1" i="0" u="none" strike="noStrike" cap="none" dirty="0">
                <a:solidFill>
                  <a:srgbClr val="000000"/>
                </a:solidFill>
                <a:latin typeface="Roboto Slab"/>
                <a:ea typeface="Roboto Slab"/>
                <a:cs typeface="Roboto Slab"/>
                <a:sym typeface="Roboto Slab"/>
              </a:rPr>
            </a:br>
            <a:r>
              <a:rPr lang="en" sz="3600" b="1" i="0" u="none" strike="noStrike" cap="none" dirty="0">
                <a:solidFill>
                  <a:srgbClr val="000000"/>
                </a:solidFill>
                <a:latin typeface="Roboto Slab"/>
                <a:ea typeface="Roboto Slab"/>
                <a:cs typeface="Roboto Slab"/>
                <a:sym typeface="Roboto Slab"/>
              </a:rPr>
              <a:t>Town Hall</a:t>
            </a:r>
          </a:p>
          <a:p>
            <a:pPr marL="0" marR="0" lvl="0" indent="0" algn="l" rtl="0">
              <a:lnSpc>
                <a:spcPct val="100000"/>
              </a:lnSpc>
              <a:spcBef>
                <a:spcPts val="0"/>
              </a:spcBef>
              <a:spcAft>
                <a:spcPts val="0"/>
              </a:spcAft>
              <a:buClr>
                <a:srgbClr val="000000"/>
              </a:buClr>
              <a:buSzPts val="3600"/>
              <a:buFont typeface="Arial"/>
              <a:buNone/>
            </a:pPr>
            <a:endParaRPr lang="en" sz="4000" b="1" dirty="0">
              <a:latin typeface="Roboto Slab"/>
              <a:ea typeface="Roboto Slab"/>
              <a:cs typeface="Roboto Slab"/>
              <a:sym typeface="Roboto Slab"/>
            </a:endParaRPr>
          </a:p>
        </p:txBody>
      </p:sp>
      <p:sp>
        <p:nvSpPr>
          <p:cNvPr id="13" name="Google Shape;133;p1"/>
          <p:cNvSpPr/>
          <p:nvPr/>
        </p:nvSpPr>
        <p:spPr>
          <a:xfrm>
            <a:off x="0" y="4573200"/>
            <a:ext cx="6730809" cy="570300"/>
          </a:xfrm>
          <a:prstGeom prst="rect">
            <a:avLst/>
          </a:prstGeom>
          <a:solidFill>
            <a:srgbClr val="1C4587"/>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14" name="Google Shape;133;p1"/>
          <p:cNvSpPr/>
          <p:nvPr/>
        </p:nvSpPr>
        <p:spPr>
          <a:xfrm>
            <a:off x="8800175" y="4562314"/>
            <a:ext cx="343825" cy="570300"/>
          </a:xfrm>
          <a:prstGeom prst="rect">
            <a:avLst/>
          </a:prstGeom>
          <a:solidFill>
            <a:srgbClr val="1C4587"/>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Arial"/>
              <a:ea typeface="Arial"/>
              <a:cs typeface="Arial"/>
              <a:sym typeface="Arial"/>
            </a:endParaRPr>
          </a:p>
        </p:txBody>
      </p:sp>
      <p:sp>
        <p:nvSpPr>
          <p:cNvPr id="3" name="Rectangle 2"/>
          <p:cNvSpPr/>
          <p:nvPr/>
        </p:nvSpPr>
        <p:spPr>
          <a:xfrm>
            <a:off x="6785811" y="4362136"/>
            <a:ext cx="1911302" cy="677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871" y="4649950"/>
            <a:ext cx="1860640" cy="41679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72" y="1199151"/>
            <a:ext cx="4467776" cy="2482098"/>
          </a:xfrm>
          <a:prstGeom prst="rect">
            <a:avLst/>
          </a:prstGeom>
          <a:ln w="25400">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5" name="Google Shape;153;p2"/>
          <p:cNvSpPr/>
          <p:nvPr/>
        </p:nvSpPr>
        <p:spPr>
          <a:xfrm>
            <a:off x="8847000" y="4705546"/>
            <a:ext cx="2970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69612" y="4325815"/>
            <a:ext cx="2194560" cy="67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111" y="4733682"/>
            <a:ext cx="1664775" cy="372924"/>
          </a:xfrm>
          <a:prstGeom prst="rect">
            <a:avLst/>
          </a:prstGeom>
        </p:spPr>
      </p:pic>
      <p:sp>
        <p:nvSpPr>
          <p:cNvPr id="14" name="Google Shape;152;p2"/>
          <p:cNvSpPr/>
          <p:nvPr/>
        </p:nvSpPr>
        <p:spPr>
          <a:xfrm>
            <a:off x="0" y="4705546"/>
            <a:ext cx="65469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9" name="Google Shape;180;g5e01583a2b_0_101"/>
          <p:cNvSpPr/>
          <p:nvPr/>
        </p:nvSpPr>
        <p:spPr>
          <a:xfrm>
            <a:off x="231625" y="117895"/>
            <a:ext cx="8729700" cy="553200"/>
          </a:xfrm>
          <a:prstGeom prst="rect">
            <a:avLst/>
          </a:prstGeom>
          <a:solidFill>
            <a:srgbClr val="00197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1970"/>
              </a:solidFill>
              <a:latin typeface="Arial"/>
              <a:ea typeface="Arial"/>
              <a:cs typeface="Arial"/>
              <a:sym typeface="Arial"/>
            </a:endParaRPr>
          </a:p>
        </p:txBody>
      </p:sp>
      <p:sp>
        <p:nvSpPr>
          <p:cNvPr id="18" name="Google Shape;181;g5e01583a2b_0_101"/>
          <p:cNvSpPr txBox="1">
            <a:spLocks/>
          </p:cNvSpPr>
          <p:nvPr/>
        </p:nvSpPr>
        <p:spPr>
          <a:xfrm>
            <a:off x="231626" y="51595"/>
            <a:ext cx="8729699"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chemeClr val="lt1"/>
              </a:buClr>
              <a:buSzPts val="4000"/>
              <a:buFont typeface="Times New Roman"/>
              <a:buNone/>
            </a:pPr>
            <a:r>
              <a:rPr lang="en-US" sz="2800" b="1" dirty="0">
                <a:solidFill>
                  <a:schemeClr val="lt1"/>
                </a:solidFill>
                <a:latin typeface="Roboto Slab"/>
                <a:ea typeface="Roboto Slab"/>
                <a:cs typeface="Roboto Slab"/>
                <a:sym typeface="Roboto Slab"/>
              </a:rPr>
              <a:t>DORA / PDMP / Board of Pharmacy Presenters</a:t>
            </a:r>
            <a:endParaRPr lang="en-US" sz="2800" b="1" dirty="0">
              <a:latin typeface="Roboto Slab"/>
              <a:ea typeface="Roboto Slab"/>
              <a:cs typeface="Roboto Slab"/>
              <a:sym typeface="Roboto Slab"/>
            </a:endParaRPr>
          </a:p>
        </p:txBody>
      </p:sp>
      <p:sp>
        <p:nvSpPr>
          <p:cNvPr id="5" name="TextBox 4"/>
          <p:cNvSpPr txBox="1"/>
          <p:nvPr/>
        </p:nvSpPr>
        <p:spPr>
          <a:xfrm>
            <a:off x="587476" y="3350631"/>
            <a:ext cx="2310070" cy="1138773"/>
          </a:xfrm>
          <a:prstGeom prst="rect">
            <a:avLst/>
          </a:prstGeom>
          <a:noFill/>
        </p:spPr>
        <p:txBody>
          <a:bodyPr wrap="square" rtlCol="0">
            <a:spAutoFit/>
          </a:bodyPr>
          <a:lstStyle/>
          <a:p>
            <a:pPr algn="ctr"/>
            <a:r>
              <a:rPr lang="en-US" sz="2000" b="1" dirty="0">
                <a:latin typeface="Roboto Slab" pitchFamily="2" charset="0"/>
                <a:ea typeface="Roboto Slab" pitchFamily="2" charset="0"/>
              </a:rPr>
              <a:t>Nathan </a:t>
            </a:r>
            <a:r>
              <a:rPr lang="en-US" sz="2000" b="1" dirty="0" err="1">
                <a:latin typeface="Roboto Slab" pitchFamily="2" charset="0"/>
                <a:ea typeface="Roboto Slab" pitchFamily="2" charset="0"/>
              </a:rPr>
              <a:t>Batchelder</a:t>
            </a:r>
            <a:endParaRPr lang="en-US" sz="2000" b="1" dirty="0">
              <a:latin typeface="Roboto Slab" pitchFamily="2" charset="0"/>
              <a:ea typeface="Roboto Slab" pitchFamily="2" charset="0"/>
            </a:endParaRPr>
          </a:p>
          <a:p>
            <a:pPr algn="ctr"/>
            <a:r>
              <a:rPr lang="en-US" dirty="0">
                <a:latin typeface="Roboto Slab" pitchFamily="2" charset="0"/>
                <a:ea typeface="Roboto Slab" pitchFamily="2" charset="0"/>
              </a:rPr>
              <a:t>Director</a:t>
            </a:r>
          </a:p>
          <a:p>
            <a:pPr algn="ctr"/>
            <a:r>
              <a:rPr lang="en-US" dirty="0">
                <a:latin typeface="Roboto Slab" pitchFamily="2" charset="0"/>
                <a:ea typeface="Roboto Slab" pitchFamily="2" charset="0"/>
              </a:rPr>
              <a:t>External Affairs</a:t>
            </a:r>
          </a:p>
        </p:txBody>
      </p:sp>
      <p:sp>
        <p:nvSpPr>
          <p:cNvPr id="36" name="TextBox 35"/>
          <p:cNvSpPr txBox="1"/>
          <p:nvPr/>
        </p:nvSpPr>
        <p:spPr>
          <a:xfrm>
            <a:off x="3456225" y="3326831"/>
            <a:ext cx="2310070" cy="1138773"/>
          </a:xfrm>
          <a:prstGeom prst="rect">
            <a:avLst/>
          </a:prstGeom>
          <a:noFill/>
        </p:spPr>
        <p:txBody>
          <a:bodyPr wrap="square" rtlCol="0">
            <a:spAutoFit/>
          </a:bodyPr>
          <a:lstStyle/>
          <a:p>
            <a:pPr algn="ctr"/>
            <a:r>
              <a:rPr lang="en-US" sz="2000" b="1" dirty="0">
                <a:latin typeface="Roboto Slab" pitchFamily="2" charset="0"/>
                <a:ea typeface="Roboto Slab" pitchFamily="2" charset="0"/>
              </a:rPr>
              <a:t>Dmitry</a:t>
            </a:r>
            <a:br>
              <a:rPr lang="en-US" sz="2000" b="1" dirty="0">
                <a:latin typeface="Roboto Slab" pitchFamily="2" charset="0"/>
                <a:ea typeface="Roboto Slab" pitchFamily="2" charset="0"/>
              </a:rPr>
            </a:br>
            <a:r>
              <a:rPr lang="en-US" sz="2000" b="1" dirty="0" err="1">
                <a:latin typeface="Roboto Slab" pitchFamily="2" charset="0"/>
                <a:ea typeface="Roboto Slab" pitchFamily="2" charset="0"/>
              </a:rPr>
              <a:t>Kunin</a:t>
            </a:r>
            <a:endParaRPr lang="en-US" sz="2000" b="1" dirty="0">
              <a:latin typeface="Roboto Slab" pitchFamily="2" charset="0"/>
              <a:ea typeface="Roboto Slab" pitchFamily="2" charset="0"/>
            </a:endParaRPr>
          </a:p>
          <a:p>
            <a:pPr algn="ctr"/>
            <a:r>
              <a:rPr lang="en-US" dirty="0">
                <a:latin typeface="Roboto Slab" pitchFamily="2" charset="0"/>
                <a:ea typeface="Roboto Slab" pitchFamily="2" charset="0"/>
              </a:rPr>
              <a:t>Program Director, BOP (</a:t>
            </a:r>
            <a:r>
              <a:rPr lang="en-US" dirty="0" err="1">
                <a:latin typeface="Roboto Slab" pitchFamily="2" charset="0"/>
                <a:ea typeface="Roboto Slab" pitchFamily="2" charset="0"/>
              </a:rPr>
              <a:t>PharmD</a:t>
            </a:r>
            <a:r>
              <a:rPr lang="en-US" dirty="0">
                <a:latin typeface="Roboto Slab" pitchFamily="2" charset="0"/>
                <a:ea typeface="Roboto Slab" pitchFamily="2" charset="0"/>
              </a:rPr>
              <a:t>, MBA)</a:t>
            </a:r>
            <a:endParaRPr lang="en-US" sz="1800" dirty="0">
              <a:latin typeface="Roboto Slab" pitchFamily="2" charset="0"/>
              <a:ea typeface="Roboto Slab" pitchFamily="2" charset="0"/>
            </a:endParaRPr>
          </a:p>
        </p:txBody>
      </p:sp>
      <p:sp>
        <p:nvSpPr>
          <p:cNvPr id="41" name="TextBox 40"/>
          <p:cNvSpPr txBox="1"/>
          <p:nvPr/>
        </p:nvSpPr>
        <p:spPr>
          <a:xfrm>
            <a:off x="6417212" y="3311390"/>
            <a:ext cx="2310070" cy="1138773"/>
          </a:xfrm>
          <a:prstGeom prst="rect">
            <a:avLst/>
          </a:prstGeom>
          <a:noFill/>
        </p:spPr>
        <p:txBody>
          <a:bodyPr wrap="square" rtlCol="0">
            <a:spAutoFit/>
          </a:bodyPr>
          <a:lstStyle/>
          <a:p>
            <a:pPr algn="ctr"/>
            <a:r>
              <a:rPr lang="en-US" sz="2000" b="1" dirty="0">
                <a:latin typeface="Roboto Slab" pitchFamily="2" charset="0"/>
                <a:ea typeface="Roboto Slab" pitchFamily="2" charset="0"/>
              </a:rPr>
              <a:t>Mark</a:t>
            </a:r>
            <a:br>
              <a:rPr lang="en-US" sz="2000" b="1" dirty="0">
                <a:latin typeface="Roboto Slab" pitchFamily="2" charset="0"/>
                <a:ea typeface="Roboto Slab" pitchFamily="2" charset="0"/>
              </a:rPr>
            </a:br>
            <a:r>
              <a:rPr lang="en-US" sz="2000" b="1" dirty="0">
                <a:latin typeface="Roboto Slab" pitchFamily="2" charset="0"/>
                <a:ea typeface="Roboto Slab" pitchFamily="2" charset="0"/>
              </a:rPr>
              <a:t>O’Neill</a:t>
            </a:r>
          </a:p>
          <a:p>
            <a:pPr algn="ctr"/>
            <a:r>
              <a:rPr lang="en-US" dirty="0">
                <a:latin typeface="Roboto Slab" pitchFamily="2" charset="0"/>
                <a:ea typeface="Roboto Slab" pitchFamily="2" charset="0"/>
              </a:rPr>
              <a:t>Inspector, BOP</a:t>
            </a:r>
          </a:p>
          <a:p>
            <a:pPr algn="ctr"/>
            <a:r>
              <a:rPr lang="en-US" dirty="0">
                <a:latin typeface="Roboto Slab" pitchFamily="2" charset="0"/>
                <a:ea typeface="Roboto Slab" pitchFamily="2" charset="0"/>
              </a:rPr>
              <a:t>(RPH, B.S.)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9599" y="969546"/>
            <a:ext cx="2033751" cy="2266785"/>
          </a:xfrm>
          <a:prstGeom prst="rect">
            <a:avLst/>
          </a:prstGeom>
          <a:ln w="12700">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90" y="968085"/>
            <a:ext cx="1762041" cy="2283132"/>
          </a:xfrm>
          <a:prstGeom prst="rect">
            <a:avLst/>
          </a:prstGeom>
          <a:ln w="12700">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677" y="968085"/>
            <a:ext cx="1513139" cy="2269709"/>
          </a:xfrm>
          <a:prstGeom prst="rect">
            <a:avLst/>
          </a:prstGeom>
          <a:ln w="12700">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1" name="Picture 2" descr="https://lh4.googleusercontent.com/EiSucd9_E8CKpac_QUGgxTshktG4GRIjhr32ee1oEY3WvtEAu0y9fZyd4EZZiLYjh8uGjwiscnl7on8TMYxY3m380A30WtfGOqjREUqvzVfbxgl7Lln7jGgU2IdZN9MmvofYKn3r_H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23" y="659250"/>
            <a:ext cx="4738091" cy="3979996"/>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53;p2"/>
          <p:cNvSpPr/>
          <p:nvPr/>
        </p:nvSpPr>
        <p:spPr>
          <a:xfrm>
            <a:off x="8847000" y="4705546"/>
            <a:ext cx="2970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69612" y="4325815"/>
            <a:ext cx="2194560" cy="67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111" y="4733682"/>
            <a:ext cx="1664775" cy="372924"/>
          </a:xfrm>
          <a:prstGeom prst="rect">
            <a:avLst/>
          </a:prstGeom>
        </p:spPr>
      </p:pic>
      <p:sp>
        <p:nvSpPr>
          <p:cNvPr id="14" name="Google Shape;152;p2"/>
          <p:cNvSpPr/>
          <p:nvPr/>
        </p:nvSpPr>
        <p:spPr>
          <a:xfrm>
            <a:off x="0" y="4705546"/>
            <a:ext cx="65469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9" name="Google Shape;180;g5e01583a2b_0_101"/>
          <p:cNvSpPr/>
          <p:nvPr/>
        </p:nvSpPr>
        <p:spPr>
          <a:xfrm>
            <a:off x="231625" y="117895"/>
            <a:ext cx="8729700" cy="553200"/>
          </a:xfrm>
          <a:prstGeom prst="rect">
            <a:avLst/>
          </a:prstGeom>
          <a:solidFill>
            <a:srgbClr val="00197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1970"/>
              </a:solidFill>
              <a:latin typeface="Arial"/>
              <a:ea typeface="Arial"/>
              <a:cs typeface="Arial"/>
              <a:sym typeface="Arial"/>
            </a:endParaRPr>
          </a:p>
        </p:txBody>
      </p:sp>
      <p:sp>
        <p:nvSpPr>
          <p:cNvPr id="18" name="Google Shape;181;g5e01583a2b_0_101"/>
          <p:cNvSpPr txBox="1">
            <a:spLocks/>
          </p:cNvSpPr>
          <p:nvPr/>
        </p:nvSpPr>
        <p:spPr>
          <a:xfrm>
            <a:off x="231626" y="51595"/>
            <a:ext cx="8845512"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chemeClr val="lt1"/>
              </a:buClr>
              <a:buSzPts val="4000"/>
              <a:buFont typeface="Times New Roman"/>
              <a:buNone/>
            </a:pPr>
            <a:r>
              <a:rPr lang="en-US" sz="2800" b="1" dirty="0">
                <a:solidFill>
                  <a:schemeClr val="lt1"/>
                </a:solidFill>
                <a:latin typeface="Roboto Slab"/>
                <a:ea typeface="Roboto Slab"/>
                <a:cs typeface="Roboto Slab"/>
                <a:sym typeface="Roboto Slab"/>
              </a:rPr>
              <a:t>DORA / BOP Structure</a:t>
            </a:r>
            <a:endParaRPr lang="en-US" sz="2800" b="1" dirty="0">
              <a:latin typeface="Roboto Slab"/>
              <a:ea typeface="Roboto Slab"/>
              <a:cs typeface="Roboto Slab"/>
              <a:sym typeface="Roboto Slab"/>
            </a:endParaRPr>
          </a:p>
        </p:txBody>
      </p:sp>
      <p:sp>
        <p:nvSpPr>
          <p:cNvPr id="32" name="TextBox 31"/>
          <p:cNvSpPr txBox="1"/>
          <p:nvPr/>
        </p:nvSpPr>
        <p:spPr>
          <a:xfrm>
            <a:off x="3370404" y="2551752"/>
            <a:ext cx="1648646" cy="1323439"/>
          </a:xfrm>
          <a:prstGeom prst="rect">
            <a:avLst/>
          </a:prstGeom>
          <a:noFill/>
        </p:spPr>
        <p:txBody>
          <a:bodyPr wrap="square" rtlCol="0">
            <a:spAutoFit/>
          </a:bodyPr>
          <a:lstStyle/>
          <a:p>
            <a:pPr algn="ctr" fontAlgn="base"/>
            <a:r>
              <a:rPr lang="en-US" sz="1600" spc="-150" dirty="0">
                <a:latin typeface="Roboto Slab" pitchFamily="2" charset="0"/>
                <a:ea typeface="Roboto Slab" pitchFamily="2" charset="0"/>
              </a:rPr>
              <a:t>Regulates approximately 450,000 people or</a:t>
            </a:r>
          </a:p>
          <a:p>
            <a:pPr algn="ctr" fontAlgn="base"/>
            <a:r>
              <a:rPr lang="en-US" sz="1600" spc="-150" dirty="0">
                <a:latin typeface="Roboto Slab" pitchFamily="2" charset="0"/>
                <a:ea typeface="Roboto Slab" pitchFamily="2" charset="0"/>
              </a:rPr>
              <a:t>15% of  Colorado’s workforce</a:t>
            </a:r>
          </a:p>
        </p:txBody>
      </p:sp>
      <p:sp>
        <p:nvSpPr>
          <p:cNvPr id="33" name="TextBox 32"/>
          <p:cNvSpPr txBox="1"/>
          <p:nvPr/>
        </p:nvSpPr>
        <p:spPr>
          <a:xfrm>
            <a:off x="844783" y="2551753"/>
            <a:ext cx="2066158" cy="1815882"/>
          </a:xfrm>
          <a:prstGeom prst="rect">
            <a:avLst/>
          </a:prstGeom>
          <a:noFill/>
        </p:spPr>
        <p:txBody>
          <a:bodyPr wrap="square" rtlCol="0">
            <a:spAutoFit/>
          </a:bodyPr>
          <a:lstStyle/>
          <a:p>
            <a:pPr algn="ctr" fontAlgn="base"/>
            <a:r>
              <a:rPr lang="en-US" sz="1600" spc="-150" dirty="0">
                <a:latin typeface="Roboto Slab" pitchFamily="2" charset="0"/>
                <a:ea typeface="Roboto Slab" pitchFamily="2" charset="0"/>
              </a:rPr>
              <a:t>Licensure and enforcement of 50+ professions,</a:t>
            </a:r>
          </a:p>
          <a:p>
            <a:pPr algn="ctr" fontAlgn="base"/>
            <a:r>
              <a:rPr lang="en-US" sz="1600" spc="-150" dirty="0">
                <a:latin typeface="Roboto Slab" pitchFamily="2" charset="0"/>
                <a:ea typeface="Roboto Slab" pitchFamily="2" charset="0"/>
              </a:rPr>
              <a:t>occupations and businesses, including State Board of Pharmacy</a:t>
            </a:r>
          </a:p>
        </p:txBody>
      </p:sp>
      <p:sp>
        <p:nvSpPr>
          <p:cNvPr id="3" name="TextBox 2"/>
          <p:cNvSpPr txBox="1"/>
          <p:nvPr/>
        </p:nvSpPr>
        <p:spPr>
          <a:xfrm>
            <a:off x="1382768" y="1141367"/>
            <a:ext cx="3453403" cy="584775"/>
          </a:xfrm>
          <a:prstGeom prst="rect">
            <a:avLst/>
          </a:prstGeom>
          <a:noFill/>
        </p:spPr>
        <p:txBody>
          <a:bodyPr wrap="square" rtlCol="0">
            <a:spAutoFit/>
          </a:bodyPr>
          <a:lstStyle/>
          <a:p>
            <a:pPr algn="ctr"/>
            <a:r>
              <a:rPr lang="en-US" sz="1600" b="1" dirty="0">
                <a:latin typeface="Arial Black" panose="020B0A04020102020204" pitchFamily="34" charset="0"/>
                <a:ea typeface="Roboto Slab" pitchFamily="2" charset="0"/>
              </a:rPr>
              <a:t>Division of Professions</a:t>
            </a:r>
          </a:p>
          <a:p>
            <a:pPr algn="ctr"/>
            <a:r>
              <a:rPr lang="en-US" sz="1600" b="1" dirty="0">
                <a:latin typeface="Arial Black" panose="020B0A04020102020204" pitchFamily="34" charset="0"/>
                <a:ea typeface="Roboto Slab" pitchFamily="2" charset="0"/>
              </a:rPr>
              <a:t> and Occupations</a:t>
            </a:r>
          </a:p>
        </p:txBody>
      </p:sp>
      <p:sp>
        <p:nvSpPr>
          <p:cNvPr id="5" name="TextBox 4"/>
          <p:cNvSpPr txBox="1"/>
          <p:nvPr/>
        </p:nvSpPr>
        <p:spPr>
          <a:xfrm>
            <a:off x="6329127" y="1634987"/>
            <a:ext cx="2435045" cy="2462213"/>
          </a:xfrm>
          <a:prstGeom prst="rect">
            <a:avLst/>
          </a:prstGeom>
          <a:noFill/>
        </p:spPr>
        <p:txBody>
          <a:bodyPr wrap="square" rtlCol="0">
            <a:spAutoFit/>
          </a:bodyPr>
          <a:lstStyle/>
          <a:p>
            <a:pPr lvl="0" eaLnBrk="0" fontAlgn="base" hangingPunct="0">
              <a:spcBef>
                <a:spcPct val="0"/>
              </a:spcBef>
              <a:spcAft>
                <a:spcPct val="0"/>
              </a:spcAft>
              <a:buClrTx/>
              <a:buFontTx/>
              <a:buChar char="•"/>
            </a:pPr>
            <a:r>
              <a:rPr lang="en-US" altLang="en-US" dirty="0"/>
              <a:t> </a:t>
            </a:r>
            <a:r>
              <a:rPr lang="en-US" altLang="en-US" dirty="0">
                <a:latin typeface="Roboto Slab" pitchFamily="2" charset="0"/>
                <a:ea typeface="Roboto Slab" pitchFamily="2" charset="0"/>
              </a:rPr>
              <a:t>Real Estate</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Civil Rights</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Banking</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Financial Services</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Securities</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Insurance</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Consumer Counsel</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Conservation</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COPRRR</a:t>
            </a:r>
          </a:p>
          <a:p>
            <a:pPr lvl="0" eaLnBrk="0" fontAlgn="base" hangingPunct="0">
              <a:spcBef>
                <a:spcPct val="0"/>
              </a:spcBef>
              <a:spcAft>
                <a:spcPct val="0"/>
              </a:spcAft>
              <a:buClrTx/>
              <a:buFontTx/>
              <a:buChar char="•"/>
            </a:pPr>
            <a:r>
              <a:rPr lang="en-US" altLang="en-US" dirty="0">
                <a:latin typeface="Roboto Slab" pitchFamily="2" charset="0"/>
                <a:ea typeface="Roboto Slab" pitchFamily="2" charset="0"/>
              </a:rPr>
              <a:t> Public Utilities</a:t>
            </a:r>
            <a:endParaRPr lang="en-US" altLang="en-US" dirty="0">
              <a:solidFill>
                <a:schemeClr val="tx1"/>
              </a:solidFill>
              <a:latin typeface="Roboto Slab" pitchFamily="2" charset="0"/>
              <a:ea typeface="Roboto Slab" pitchFamily="2" charset="0"/>
            </a:endParaRPr>
          </a:p>
          <a:p>
            <a:endParaRPr lang="en-US" dirty="0"/>
          </a:p>
        </p:txBody>
      </p:sp>
      <p:sp>
        <p:nvSpPr>
          <p:cNvPr id="6" name="TextBox 5"/>
          <p:cNvSpPr txBox="1"/>
          <p:nvPr/>
        </p:nvSpPr>
        <p:spPr>
          <a:xfrm>
            <a:off x="6400001" y="1325552"/>
            <a:ext cx="2528994" cy="307777"/>
          </a:xfrm>
          <a:prstGeom prst="rect">
            <a:avLst/>
          </a:prstGeom>
          <a:noFill/>
        </p:spPr>
        <p:txBody>
          <a:bodyPr wrap="square" rtlCol="0">
            <a:spAutoFit/>
          </a:bodyPr>
          <a:lstStyle/>
          <a:p>
            <a:r>
              <a:rPr lang="en-US" dirty="0">
                <a:latin typeface="Arial Black" panose="020B0A04020102020204" pitchFamily="34" charset="0"/>
              </a:rPr>
              <a:t>Other DORA Divisions</a:t>
            </a:r>
          </a:p>
        </p:txBody>
      </p:sp>
    </p:spTree>
    <p:extLst>
      <p:ext uri="{BB962C8B-B14F-4D97-AF65-F5344CB8AC3E}">
        <p14:creationId xmlns:p14="http://schemas.microsoft.com/office/powerpoint/2010/main" val="2216315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5" name="Google Shape;153;p2"/>
          <p:cNvSpPr/>
          <p:nvPr/>
        </p:nvSpPr>
        <p:spPr>
          <a:xfrm>
            <a:off x="8847000" y="4705546"/>
            <a:ext cx="2970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69612" y="4325815"/>
            <a:ext cx="2194560" cy="67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111" y="4733682"/>
            <a:ext cx="1664775" cy="372924"/>
          </a:xfrm>
          <a:prstGeom prst="rect">
            <a:avLst/>
          </a:prstGeom>
        </p:spPr>
      </p:pic>
      <p:sp>
        <p:nvSpPr>
          <p:cNvPr id="23" name="Google Shape;362;g5e01583a2b_0_487"/>
          <p:cNvSpPr/>
          <p:nvPr/>
        </p:nvSpPr>
        <p:spPr>
          <a:xfrm>
            <a:off x="4580105" y="2553643"/>
            <a:ext cx="4364850" cy="552098"/>
          </a:xfrm>
          <a:prstGeom prst="snip2DiagRect">
            <a:avLst>
              <a:gd name="adj1" fmla="val 0"/>
              <a:gd name="adj2" fmla="val 16667"/>
            </a:avLst>
          </a:prstGeom>
          <a:solidFill>
            <a:srgbClr val="C2002C"/>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363;g5e01583a2b_0_487"/>
          <p:cNvSpPr/>
          <p:nvPr/>
        </p:nvSpPr>
        <p:spPr>
          <a:xfrm>
            <a:off x="4546954" y="1123772"/>
            <a:ext cx="4364850" cy="570526"/>
          </a:xfrm>
          <a:prstGeom prst="snip2DiagRect">
            <a:avLst>
              <a:gd name="adj1" fmla="val 0"/>
              <a:gd name="adj2" fmla="val 16667"/>
            </a:avLst>
          </a:prstGeom>
          <a:solidFill>
            <a:srgbClr val="00197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364;g5e01583a2b_0_487"/>
          <p:cNvSpPr/>
          <p:nvPr/>
        </p:nvSpPr>
        <p:spPr>
          <a:xfrm>
            <a:off x="4571715" y="1851337"/>
            <a:ext cx="4381425" cy="562328"/>
          </a:xfrm>
          <a:prstGeom prst="snip2DiagRect">
            <a:avLst>
              <a:gd name="adj1" fmla="val 0"/>
              <a:gd name="adj2" fmla="val 16667"/>
            </a:avLst>
          </a:prstGeom>
          <a:solidFill>
            <a:srgbClr val="38761D"/>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371;g5e01583a2b_0_487"/>
          <p:cNvSpPr/>
          <p:nvPr/>
        </p:nvSpPr>
        <p:spPr>
          <a:xfrm>
            <a:off x="4579900" y="3246355"/>
            <a:ext cx="4381425" cy="571487"/>
          </a:xfrm>
          <a:prstGeom prst="snip2DiagRect">
            <a:avLst>
              <a:gd name="adj1" fmla="val 0"/>
              <a:gd name="adj2" fmla="val 16667"/>
            </a:avLst>
          </a:prstGeom>
          <a:solidFill>
            <a:srgbClr val="F1C232"/>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61;g5e01583a2b_0_487"/>
          <p:cNvSpPr txBox="1"/>
          <p:nvPr/>
        </p:nvSpPr>
        <p:spPr>
          <a:xfrm>
            <a:off x="4506368" y="1170762"/>
            <a:ext cx="4405436" cy="5906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1" dirty="0">
                <a:solidFill>
                  <a:srgbClr val="FFFFFF"/>
                </a:solidFill>
                <a:latin typeface="Roboto Slab"/>
                <a:ea typeface="Roboto Slab"/>
                <a:cs typeface="Roboto Slab"/>
                <a:sym typeface="Roboto Slab"/>
              </a:rPr>
              <a:t>5 Professionals / 2 Public </a:t>
            </a:r>
            <a:endParaRPr sz="2000" b="1" i="0" u="none" strike="noStrike" cap="none" dirty="0">
              <a:solidFill>
                <a:srgbClr val="FFFFFF"/>
              </a:solidFill>
              <a:latin typeface="Roboto Slab"/>
              <a:ea typeface="Roboto Slab"/>
              <a:cs typeface="Roboto Slab"/>
              <a:sym typeface="Roboto Slab"/>
            </a:endParaRPr>
          </a:p>
        </p:txBody>
      </p:sp>
      <p:sp>
        <p:nvSpPr>
          <p:cNvPr id="38" name="Google Shape;361;g5e01583a2b_0_487"/>
          <p:cNvSpPr txBox="1"/>
          <p:nvPr/>
        </p:nvSpPr>
        <p:spPr>
          <a:xfrm>
            <a:off x="4506368" y="1888004"/>
            <a:ext cx="4438587" cy="44357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1" i="0" u="none" strike="noStrike" cap="none" dirty="0">
                <a:solidFill>
                  <a:srgbClr val="FFFFFF"/>
                </a:solidFill>
                <a:latin typeface="Roboto Slab"/>
                <a:ea typeface="Roboto Slab"/>
                <a:cs typeface="Roboto Slab"/>
                <a:sym typeface="Roboto Slab"/>
              </a:rPr>
              <a:t>Appointed by Governor</a:t>
            </a:r>
            <a:endParaRPr sz="2000" b="1" i="0" u="none" strike="noStrike" cap="none" dirty="0">
              <a:solidFill>
                <a:srgbClr val="FFFFFF"/>
              </a:solidFill>
              <a:latin typeface="Roboto Slab"/>
              <a:ea typeface="Roboto Slab"/>
              <a:cs typeface="Roboto Slab"/>
              <a:sym typeface="Roboto Slab"/>
            </a:endParaRPr>
          </a:p>
        </p:txBody>
      </p:sp>
      <p:sp>
        <p:nvSpPr>
          <p:cNvPr id="39" name="Google Shape;361;g5e01583a2b_0_487"/>
          <p:cNvSpPr txBox="1"/>
          <p:nvPr/>
        </p:nvSpPr>
        <p:spPr>
          <a:xfrm>
            <a:off x="4555140" y="2556854"/>
            <a:ext cx="4398000" cy="44326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1" i="0" u="none" strike="noStrike" cap="none" dirty="0">
                <a:solidFill>
                  <a:srgbClr val="FFFFFF"/>
                </a:solidFill>
                <a:latin typeface="Roboto Slab"/>
                <a:ea typeface="Roboto Slab"/>
                <a:cs typeface="Roboto Slab"/>
                <a:sym typeface="Roboto Slab"/>
              </a:rPr>
              <a:t>4-Year Term (Max 2)</a:t>
            </a:r>
            <a:endParaRPr sz="2000" b="1" i="0" u="none" strike="noStrike" cap="none" dirty="0">
              <a:solidFill>
                <a:srgbClr val="FFFFFF"/>
              </a:solidFill>
              <a:latin typeface="Roboto Slab"/>
              <a:ea typeface="Roboto Slab"/>
              <a:cs typeface="Roboto Slab"/>
              <a:sym typeface="Roboto Slab"/>
            </a:endParaRPr>
          </a:p>
        </p:txBody>
      </p:sp>
      <p:sp>
        <p:nvSpPr>
          <p:cNvPr id="40" name="Google Shape;361;g5e01583a2b_0_487"/>
          <p:cNvSpPr txBox="1"/>
          <p:nvPr/>
        </p:nvSpPr>
        <p:spPr>
          <a:xfrm>
            <a:off x="4571715" y="3277776"/>
            <a:ext cx="4381425" cy="42591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000" b="1" i="0" u="none" strike="noStrike" cap="none" dirty="0">
                <a:solidFill>
                  <a:srgbClr val="FFFFFF"/>
                </a:solidFill>
                <a:latin typeface="Roboto Slab"/>
                <a:ea typeface="Roboto Slab"/>
                <a:cs typeface="Roboto Slab"/>
                <a:sym typeface="Roboto Slab"/>
              </a:rPr>
              <a:t>Applicants Wanted</a:t>
            </a:r>
            <a:endParaRPr sz="2000" b="1" i="0" u="none" strike="noStrike" cap="none" dirty="0">
              <a:solidFill>
                <a:srgbClr val="FFFFFF"/>
              </a:solidFill>
              <a:latin typeface="Roboto Slab"/>
              <a:ea typeface="Roboto Slab"/>
              <a:cs typeface="Roboto Slab"/>
              <a:sym typeface="Roboto Slab"/>
            </a:endParaRPr>
          </a:p>
        </p:txBody>
      </p:sp>
      <p:sp>
        <p:nvSpPr>
          <p:cNvPr id="14" name="Google Shape;152;p2"/>
          <p:cNvSpPr/>
          <p:nvPr/>
        </p:nvSpPr>
        <p:spPr>
          <a:xfrm>
            <a:off x="0" y="4705546"/>
            <a:ext cx="65469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9" name="Google Shape;180;g5e01583a2b_0_101"/>
          <p:cNvSpPr/>
          <p:nvPr/>
        </p:nvSpPr>
        <p:spPr>
          <a:xfrm>
            <a:off x="231625" y="117895"/>
            <a:ext cx="8729700" cy="553200"/>
          </a:xfrm>
          <a:prstGeom prst="rect">
            <a:avLst/>
          </a:prstGeom>
          <a:solidFill>
            <a:srgbClr val="00197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1970"/>
              </a:solidFill>
              <a:latin typeface="Arial"/>
              <a:ea typeface="Arial"/>
              <a:cs typeface="Arial"/>
              <a:sym typeface="Arial"/>
            </a:endParaRPr>
          </a:p>
        </p:txBody>
      </p:sp>
      <p:sp>
        <p:nvSpPr>
          <p:cNvPr id="18" name="Google Shape;181;g5e01583a2b_0_101"/>
          <p:cNvSpPr txBox="1">
            <a:spLocks/>
          </p:cNvSpPr>
          <p:nvPr/>
        </p:nvSpPr>
        <p:spPr>
          <a:xfrm>
            <a:off x="231626" y="51595"/>
            <a:ext cx="8845512"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chemeClr val="lt1"/>
              </a:buClr>
              <a:buSzPts val="4000"/>
              <a:buFont typeface="Times New Roman"/>
              <a:buNone/>
            </a:pPr>
            <a:r>
              <a:rPr lang="en-US" sz="2800" b="1" dirty="0">
                <a:solidFill>
                  <a:schemeClr val="lt1"/>
                </a:solidFill>
                <a:latin typeface="Roboto Slab"/>
                <a:ea typeface="Roboto Slab"/>
                <a:cs typeface="Roboto Slab"/>
                <a:sym typeface="Roboto Slab"/>
              </a:rPr>
              <a:t>Composition</a:t>
            </a:r>
            <a:endParaRPr lang="en-US" sz="2800" b="1" dirty="0">
              <a:latin typeface="Roboto Slab"/>
              <a:ea typeface="Roboto Slab"/>
              <a:cs typeface="Roboto Slab"/>
              <a:sym typeface="Roboto Slab"/>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364" y="1126955"/>
            <a:ext cx="3795639" cy="2631742"/>
          </a:xfrm>
          <a:prstGeom prst="rect">
            <a:avLst/>
          </a:prstGeom>
          <a:ln w="12700">
            <a:solidFill>
              <a:schemeClr val="tx1"/>
            </a:solidFill>
          </a:ln>
        </p:spPr>
      </p:pic>
    </p:spTree>
    <p:extLst>
      <p:ext uri="{BB962C8B-B14F-4D97-AF65-F5344CB8AC3E}">
        <p14:creationId xmlns:p14="http://schemas.microsoft.com/office/powerpoint/2010/main" val="425773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200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2000"/>
                                  </p:stCondLst>
                                  <p:childTnLst>
                                    <p:set>
                                      <p:cBhvr>
                                        <p:cTn id="19" dur="1" fill="hold">
                                          <p:stCondLst>
                                            <p:cond delay="0"/>
                                          </p:stCondLst>
                                        </p:cTn>
                                        <p:tgtEl>
                                          <p:spTgt spid="38"/>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grpId="0" nodeType="afterEffect">
                                  <p:stCondLst>
                                    <p:cond delay="2000"/>
                                  </p:stCondLst>
                                  <p:childTnLst>
                                    <p:set>
                                      <p:cBhvr>
                                        <p:cTn id="22" dur="1" fill="hold">
                                          <p:stCondLst>
                                            <p:cond delay="0"/>
                                          </p:stCondLst>
                                        </p:cTn>
                                        <p:tgtEl>
                                          <p:spTgt spid="39"/>
                                        </p:tgtEl>
                                        <p:attrNameLst>
                                          <p:attrName>style.visibility</p:attrName>
                                        </p:attrNameLst>
                                      </p:cBhvr>
                                      <p:to>
                                        <p:strVal val="visible"/>
                                      </p:to>
                                    </p:set>
                                  </p:childTnLst>
                                </p:cTn>
                              </p:par>
                            </p:childTnLst>
                          </p:cTn>
                        </p:par>
                        <p:par>
                          <p:cTn id="23" fill="hold">
                            <p:stCondLst>
                              <p:cond delay="7000"/>
                            </p:stCondLst>
                            <p:childTnLst>
                              <p:par>
                                <p:cTn id="24" presetID="1" presetClass="entr" presetSubtype="0" fill="hold" grpId="0" nodeType="afterEffect">
                                  <p:stCondLst>
                                    <p:cond delay="2000"/>
                                  </p:stCondLst>
                                  <p:childTnLst>
                                    <p:set>
                                      <p:cBhvr>
                                        <p:cTn id="2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9" grpId="0" animBg="1"/>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5" name="Google Shape;153;p2"/>
          <p:cNvSpPr/>
          <p:nvPr/>
        </p:nvSpPr>
        <p:spPr>
          <a:xfrm>
            <a:off x="8847000" y="4705546"/>
            <a:ext cx="2970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69612" y="4325815"/>
            <a:ext cx="2194560" cy="67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111" y="4733682"/>
            <a:ext cx="1664775" cy="372924"/>
          </a:xfrm>
          <a:prstGeom prst="rect">
            <a:avLst/>
          </a:prstGeom>
        </p:spPr>
      </p:pic>
      <p:sp>
        <p:nvSpPr>
          <p:cNvPr id="14" name="Google Shape;152;p2"/>
          <p:cNvSpPr/>
          <p:nvPr/>
        </p:nvSpPr>
        <p:spPr>
          <a:xfrm>
            <a:off x="0" y="4705546"/>
            <a:ext cx="65469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9" name="Google Shape;180;g5e01583a2b_0_101"/>
          <p:cNvSpPr/>
          <p:nvPr/>
        </p:nvSpPr>
        <p:spPr>
          <a:xfrm>
            <a:off x="231625" y="117895"/>
            <a:ext cx="8729700" cy="553200"/>
          </a:xfrm>
          <a:prstGeom prst="rect">
            <a:avLst/>
          </a:prstGeom>
          <a:solidFill>
            <a:srgbClr val="00197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1970"/>
              </a:solidFill>
              <a:latin typeface="Arial"/>
              <a:ea typeface="Arial"/>
              <a:cs typeface="Arial"/>
              <a:sym typeface="Arial"/>
            </a:endParaRPr>
          </a:p>
        </p:txBody>
      </p:sp>
      <p:sp>
        <p:nvSpPr>
          <p:cNvPr id="18" name="Google Shape;181;g5e01583a2b_0_101"/>
          <p:cNvSpPr txBox="1">
            <a:spLocks/>
          </p:cNvSpPr>
          <p:nvPr/>
        </p:nvSpPr>
        <p:spPr>
          <a:xfrm>
            <a:off x="231626" y="51595"/>
            <a:ext cx="8729700"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chemeClr val="lt1"/>
              </a:buClr>
              <a:buSzPts val="4000"/>
              <a:buFont typeface="Times New Roman"/>
              <a:buNone/>
            </a:pPr>
            <a:r>
              <a:rPr lang="en-US" sz="3200" b="1" dirty="0">
                <a:solidFill>
                  <a:schemeClr val="lt1"/>
                </a:solidFill>
                <a:latin typeface="Roboto Slab"/>
                <a:ea typeface="Roboto Slab"/>
                <a:cs typeface="Roboto Slab"/>
                <a:sym typeface="Roboto Slab"/>
              </a:rPr>
              <a:t>Legislative Process</a:t>
            </a:r>
            <a:endParaRPr lang="en-US" sz="3200" b="1" dirty="0">
              <a:latin typeface="Roboto Slab"/>
              <a:ea typeface="Roboto Slab"/>
              <a:cs typeface="Roboto Slab"/>
              <a:sym typeface="Roboto Slab"/>
            </a:endParaRPr>
          </a:p>
        </p:txBody>
      </p:sp>
      <p:sp>
        <p:nvSpPr>
          <p:cNvPr id="3" name="TextBox 2"/>
          <p:cNvSpPr txBox="1"/>
          <p:nvPr/>
        </p:nvSpPr>
        <p:spPr>
          <a:xfrm>
            <a:off x="1957552" y="1239927"/>
            <a:ext cx="5108027" cy="461665"/>
          </a:xfrm>
          <a:prstGeom prst="rect">
            <a:avLst/>
          </a:prstGeom>
          <a:noFill/>
        </p:spPr>
        <p:txBody>
          <a:bodyPr wrap="square" rtlCol="0">
            <a:spAutoFit/>
          </a:bodyPr>
          <a:lstStyle/>
          <a:p>
            <a:pPr algn="ctr"/>
            <a:r>
              <a:rPr lang="en-US" sz="2400" dirty="0">
                <a:latin typeface="Roboto Slab" pitchFamily="2" charset="0"/>
                <a:ea typeface="Roboto Slab" pitchFamily="2" charset="0"/>
              </a:rPr>
              <a:t>Bills Emerge</a:t>
            </a:r>
          </a:p>
        </p:txBody>
      </p:sp>
      <p:sp>
        <p:nvSpPr>
          <p:cNvPr id="23" name="TextBox 22"/>
          <p:cNvSpPr txBox="1"/>
          <p:nvPr/>
        </p:nvSpPr>
        <p:spPr>
          <a:xfrm>
            <a:off x="1957552" y="778262"/>
            <a:ext cx="5108027" cy="461665"/>
          </a:xfrm>
          <a:prstGeom prst="rect">
            <a:avLst/>
          </a:prstGeom>
          <a:noFill/>
        </p:spPr>
        <p:txBody>
          <a:bodyPr wrap="square" rtlCol="0">
            <a:spAutoFit/>
          </a:bodyPr>
          <a:lstStyle/>
          <a:p>
            <a:pPr algn="ctr"/>
            <a:r>
              <a:rPr lang="en-US" sz="2400" dirty="0">
                <a:latin typeface="Roboto Slab" pitchFamily="2" charset="0"/>
                <a:ea typeface="Roboto Slab" pitchFamily="2" charset="0"/>
              </a:rPr>
              <a:t>Legislative Session Occurs</a:t>
            </a:r>
          </a:p>
        </p:txBody>
      </p:sp>
      <p:sp>
        <p:nvSpPr>
          <p:cNvPr id="7" name="Isosceles Triangle 6"/>
          <p:cNvSpPr/>
          <p:nvPr/>
        </p:nvSpPr>
        <p:spPr>
          <a:xfrm>
            <a:off x="3328324" y="1747144"/>
            <a:ext cx="2326241" cy="1131645"/>
          </a:xfrm>
          <a:prstGeom prs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28324" y="2787142"/>
            <a:ext cx="2415809" cy="150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86093" y="2817067"/>
            <a:ext cx="1841541" cy="1199174"/>
          </a:xfrm>
          <a:prstGeom prst="rect">
            <a:avLst/>
          </a:prstGeom>
          <a:solidFill>
            <a:srgbClr val="245D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609193" y="2952144"/>
            <a:ext cx="1552904" cy="966643"/>
          </a:xfrm>
          <a:prstGeom prst="rect">
            <a:avLst/>
          </a:prstGeom>
          <a:noFill/>
        </p:spPr>
        <p:txBody>
          <a:bodyPr wrap="square" rtlCol="0">
            <a:spAutoFit/>
          </a:bodyPr>
          <a:lstStyle/>
          <a:p>
            <a:pPr algn="ctr"/>
            <a:r>
              <a:rPr lang="en-US" dirty="0">
                <a:solidFill>
                  <a:schemeClr val="bg1"/>
                </a:solidFill>
              </a:rPr>
              <a:t>Once signed, if language clean, becomes part of Practice Act</a:t>
            </a:r>
          </a:p>
        </p:txBody>
      </p:sp>
      <p:sp>
        <p:nvSpPr>
          <p:cNvPr id="29" name="Rectangle 28"/>
          <p:cNvSpPr/>
          <p:nvPr/>
        </p:nvSpPr>
        <p:spPr>
          <a:xfrm>
            <a:off x="4646701" y="2815045"/>
            <a:ext cx="1841541" cy="1199174"/>
          </a:xfrm>
          <a:prstGeom prst="rect">
            <a:avLst/>
          </a:prstGeom>
          <a:solidFill>
            <a:srgbClr val="0019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04264" y="2952144"/>
            <a:ext cx="1893672" cy="954107"/>
          </a:xfrm>
          <a:prstGeom prst="rect">
            <a:avLst/>
          </a:prstGeom>
          <a:noFill/>
        </p:spPr>
        <p:txBody>
          <a:bodyPr wrap="square" rtlCol="0">
            <a:spAutoFit/>
          </a:bodyPr>
          <a:lstStyle/>
          <a:p>
            <a:pPr algn="ctr"/>
            <a:r>
              <a:rPr lang="en-US" dirty="0">
                <a:solidFill>
                  <a:schemeClr val="bg1"/>
                </a:solidFill>
              </a:rPr>
              <a:t>If Bill requires rulemaking, Board goes through implementing via rule</a:t>
            </a:r>
          </a:p>
        </p:txBody>
      </p:sp>
      <p:sp>
        <p:nvSpPr>
          <p:cNvPr id="36" name="TextBox 35"/>
          <p:cNvSpPr txBox="1"/>
          <p:nvPr/>
        </p:nvSpPr>
        <p:spPr>
          <a:xfrm>
            <a:off x="1639614" y="4124975"/>
            <a:ext cx="5620407" cy="461665"/>
          </a:xfrm>
          <a:prstGeom prst="rect">
            <a:avLst/>
          </a:prstGeom>
          <a:noFill/>
        </p:spPr>
        <p:txBody>
          <a:bodyPr wrap="square" rtlCol="0">
            <a:spAutoFit/>
          </a:bodyPr>
          <a:lstStyle/>
          <a:p>
            <a:pPr algn="ctr"/>
            <a:r>
              <a:rPr lang="en-US" sz="2400" dirty="0">
                <a:latin typeface="Roboto Slab" pitchFamily="2" charset="0"/>
                <a:ea typeface="Roboto Slab" pitchFamily="2" charset="0"/>
              </a:rPr>
              <a:t>Difference Between Statute and Rule</a:t>
            </a:r>
          </a:p>
        </p:txBody>
      </p:sp>
    </p:spTree>
    <p:extLst>
      <p:ext uri="{BB962C8B-B14F-4D97-AF65-F5344CB8AC3E}">
        <p14:creationId xmlns:p14="http://schemas.microsoft.com/office/powerpoint/2010/main" val="916937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52" name="Google Shape;152;p2"/>
          <p:cNvSpPr/>
          <p:nvPr/>
        </p:nvSpPr>
        <p:spPr>
          <a:xfrm>
            <a:off x="0" y="4626854"/>
            <a:ext cx="6546900" cy="516645"/>
          </a:xfrm>
          <a:prstGeom prst="rect">
            <a:avLst/>
          </a:prstGeom>
          <a:solidFill>
            <a:srgbClr val="00206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53" name="Google Shape;153;p2"/>
          <p:cNvSpPr/>
          <p:nvPr/>
        </p:nvSpPr>
        <p:spPr>
          <a:xfrm>
            <a:off x="8846975" y="4626854"/>
            <a:ext cx="297000" cy="516645"/>
          </a:xfrm>
          <a:prstGeom prst="rect">
            <a:avLst/>
          </a:prstGeom>
          <a:solidFill>
            <a:srgbClr val="002060"/>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0" name="Rectangle 19"/>
          <p:cNvSpPr/>
          <p:nvPr/>
        </p:nvSpPr>
        <p:spPr>
          <a:xfrm>
            <a:off x="6758310" y="4324493"/>
            <a:ext cx="1986929" cy="70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985" y="4678565"/>
            <a:ext cx="1860640" cy="416799"/>
          </a:xfrm>
          <a:prstGeom prst="rect">
            <a:avLst/>
          </a:prstGeom>
        </p:spPr>
      </p:pic>
      <p:sp>
        <p:nvSpPr>
          <p:cNvPr id="145" name="Google Shape;145;p2"/>
          <p:cNvSpPr/>
          <p:nvPr/>
        </p:nvSpPr>
        <p:spPr>
          <a:xfrm>
            <a:off x="155124" y="132378"/>
            <a:ext cx="8825592" cy="596853"/>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2" name="Google Shape;181;g5e01583a2b_0_101"/>
          <p:cNvSpPr txBox="1">
            <a:spLocks/>
          </p:cNvSpPr>
          <p:nvPr/>
        </p:nvSpPr>
        <p:spPr>
          <a:xfrm>
            <a:off x="155124" y="99722"/>
            <a:ext cx="8825591"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chemeClr val="lt1"/>
              </a:buClr>
              <a:buSzPts val="4000"/>
              <a:buFont typeface="Times New Roman"/>
              <a:buNone/>
            </a:pPr>
            <a:r>
              <a:rPr lang="en-US" sz="2800" b="1" dirty="0">
                <a:solidFill>
                  <a:schemeClr val="lt1"/>
                </a:solidFill>
                <a:latin typeface="Roboto Slab"/>
                <a:ea typeface="Roboto Slab"/>
                <a:cs typeface="Roboto Slab"/>
                <a:sym typeface="Roboto Slab"/>
              </a:rPr>
              <a:t>Board Actions</a:t>
            </a:r>
            <a:endParaRPr lang="en-US" sz="2800" b="1" dirty="0">
              <a:latin typeface="Roboto Slab"/>
              <a:ea typeface="Roboto Slab"/>
              <a:cs typeface="Roboto Slab"/>
              <a:sym typeface="Roboto Slab"/>
            </a:endParaRPr>
          </a:p>
        </p:txBody>
      </p:sp>
      <p:sp>
        <p:nvSpPr>
          <p:cNvPr id="2" name="TextBox 1"/>
          <p:cNvSpPr txBox="1"/>
          <p:nvPr/>
        </p:nvSpPr>
        <p:spPr>
          <a:xfrm>
            <a:off x="309902" y="897883"/>
            <a:ext cx="5877187" cy="3631763"/>
          </a:xfrm>
          <a:prstGeom prst="rect">
            <a:avLst/>
          </a:prstGeom>
          <a:noFill/>
        </p:spPr>
        <p:txBody>
          <a:bodyPr wrap="square" rtlCol="0">
            <a:spAutoFit/>
          </a:bodyPr>
          <a:lstStyle/>
          <a:p>
            <a:pPr marL="346075" indent="-346075"/>
            <a:r>
              <a:rPr lang="en-US" sz="2400" b="1" dirty="0">
                <a:latin typeface="Roboto Slab" pitchFamily="2" charset="0"/>
                <a:ea typeface="Roboto Slab" pitchFamily="2" charset="0"/>
              </a:rPr>
              <a:t>Most Recent Example of Rulemaking</a:t>
            </a:r>
            <a:br>
              <a:rPr lang="en-US" sz="2400" b="1" dirty="0">
                <a:latin typeface="Roboto Slab" pitchFamily="2" charset="0"/>
                <a:ea typeface="Roboto Slab" pitchFamily="2" charset="0"/>
              </a:rPr>
            </a:br>
            <a:br>
              <a:rPr lang="en-US" sz="1800" b="1" dirty="0">
                <a:latin typeface="Roboto Slab" pitchFamily="2" charset="0"/>
                <a:ea typeface="Roboto Slab" pitchFamily="2" charset="0"/>
              </a:rPr>
            </a:br>
            <a:r>
              <a:rPr lang="en-US" sz="1800" b="1" dirty="0">
                <a:latin typeface="Roboto Slab" pitchFamily="2" charset="0"/>
                <a:ea typeface="Roboto Slab" pitchFamily="2" charset="0"/>
              </a:rPr>
              <a:t>&gt;  Nov. 19: </a:t>
            </a:r>
            <a:r>
              <a:rPr lang="en-US" sz="1800" dirty="0">
                <a:latin typeface="Roboto Slab" pitchFamily="2" charset="0"/>
                <a:ea typeface="Roboto Slab" pitchFamily="2" charset="0"/>
              </a:rPr>
              <a:t>Emergency Rulemaking to allow Pharmacy Techs to administer vaccinations</a:t>
            </a:r>
          </a:p>
          <a:p>
            <a:pPr marL="346075"/>
            <a:r>
              <a:rPr lang="en-US" sz="1800" b="1" dirty="0">
                <a:latin typeface="Roboto Slab" pitchFamily="2" charset="0"/>
                <a:ea typeface="Roboto Slab" pitchFamily="2" charset="0"/>
              </a:rPr>
              <a:t>&gt;  Dec. 11: </a:t>
            </a:r>
            <a:r>
              <a:rPr lang="en-US" sz="1800" dirty="0">
                <a:latin typeface="Roboto Slab" pitchFamily="2" charset="0"/>
                <a:ea typeface="Roboto Slab" pitchFamily="2" charset="0"/>
              </a:rPr>
              <a:t>Stakeholder Feedback for Pharmacy Tech rule changes</a:t>
            </a:r>
            <a:endParaRPr lang="en-US" sz="1800" b="1" dirty="0">
              <a:latin typeface="Roboto Slab" pitchFamily="2" charset="0"/>
              <a:ea typeface="Roboto Slab" pitchFamily="2" charset="0"/>
            </a:endParaRPr>
          </a:p>
          <a:p>
            <a:pPr marL="346075"/>
            <a:br>
              <a:rPr lang="en-US" sz="2400" b="1" dirty="0">
                <a:latin typeface="Roboto Slab" pitchFamily="2" charset="0"/>
                <a:ea typeface="Roboto Slab" pitchFamily="2" charset="0"/>
              </a:rPr>
            </a:br>
            <a:br>
              <a:rPr lang="en-US" sz="2400" dirty="0">
                <a:latin typeface="Roboto Slab" pitchFamily="2" charset="0"/>
                <a:ea typeface="Roboto Slab" pitchFamily="2" charset="0"/>
              </a:rPr>
            </a:br>
            <a:r>
              <a:rPr lang="en-US" sz="1800" dirty="0">
                <a:latin typeface="Roboto Slab" pitchFamily="2" charset="0"/>
                <a:ea typeface="Roboto Slab" pitchFamily="2" charset="0"/>
              </a:rPr>
              <a:t> </a:t>
            </a:r>
            <a:r>
              <a:rPr lang="en-US" sz="1800" b="1" dirty="0">
                <a:latin typeface="Roboto Slab" pitchFamily="2" charset="0"/>
                <a:ea typeface="Roboto Slab" pitchFamily="2" charset="0"/>
              </a:rPr>
              <a:t>&gt;  </a:t>
            </a:r>
            <a:r>
              <a:rPr lang="en-US" sz="1800" dirty="0">
                <a:latin typeface="Roboto Slab" pitchFamily="2" charset="0"/>
                <a:ea typeface="Roboto Slab" pitchFamily="2" charset="0"/>
              </a:rPr>
              <a:t>Required rulemaking for bill implementation</a:t>
            </a:r>
            <a:br>
              <a:rPr lang="en-US" sz="1800" dirty="0">
                <a:latin typeface="Roboto Slab" pitchFamily="2" charset="0"/>
                <a:ea typeface="Roboto Slab" pitchFamily="2" charset="0"/>
              </a:rPr>
            </a:br>
            <a:r>
              <a:rPr lang="en-US" sz="1800" dirty="0">
                <a:latin typeface="Roboto Slab" pitchFamily="2" charset="0"/>
                <a:ea typeface="Roboto Slab" pitchFamily="2" charset="0"/>
              </a:rPr>
              <a:t> </a:t>
            </a:r>
            <a:r>
              <a:rPr lang="en-US" sz="1800" b="1" dirty="0">
                <a:latin typeface="Roboto Slab" pitchFamily="2" charset="0"/>
                <a:ea typeface="Roboto Slab" pitchFamily="2" charset="0"/>
              </a:rPr>
              <a:t>&gt;  </a:t>
            </a:r>
            <a:r>
              <a:rPr lang="en-US" sz="1800" dirty="0">
                <a:latin typeface="Roboto Slab" pitchFamily="2" charset="0"/>
                <a:ea typeface="Roboto Slab" pitchFamily="2" charset="0"/>
              </a:rPr>
              <a:t>Rulemaking out of necessity</a:t>
            </a:r>
          </a:p>
          <a:p>
            <a:pPr marL="346075"/>
            <a:r>
              <a:rPr lang="en-US" sz="1800" b="1" dirty="0">
                <a:latin typeface="Roboto Slab" pitchFamily="2" charset="0"/>
                <a:ea typeface="Roboto Slab" pitchFamily="2" charset="0"/>
              </a:rPr>
              <a:t> &gt;  </a:t>
            </a:r>
            <a:r>
              <a:rPr lang="en-US" sz="1800" dirty="0">
                <a:latin typeface="Roboto Slab" pitchFamily="2" charset="0"/>
                <a:ea typeface="Roboto Slab" pitchFamily="2" charset="0"/>
              </a:rPr>
              <a:t>Rulemaking from Board member perspective </a:t>
            </a:r>
            <a:endParaRPr lang="en-US" sz="1800" b="1" dirty="0">
              <a:latin typeface="Roboto Slab" pitchFamily="2" charset="0"/>
              <a:ea typeface="Roboto Slab" pitchFamily="2" charset="0"/>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255" y="976553"/>
            <a:ext cx="2349984" cy="2349984"/>
          </a:xfrm>
          <a:prstGeom prst="rect">
            <a:avLst/>
          </a:prstGeom>
        </p:spPr>
      </p:pic>
      <p:sp>
        <p:nvSpPr>
          <p:cNvPr id="5" name="TextBox 4"/>
          <p:cNvSpPr txBox="1"/>
          <p:nvPr/>
        </p:nvSpPr>
        <p:spPr>
          <a:xfrm>
            <a:off x="309902" y="2774731"/>
            <a:ext cx="3423222" cy="461665"/>
          </a:xfrm>
          <a:prstGeom prst="rect">
            <a:avLst/>
          </a:prstGeom>
          <a:noFill/>
        </p:spPr>
        <p:txBody>
          <a:bodyPr wrap="square" rtlCol="0">
            <a:spAutoFit/>
          </a:bodyPr>
          <a:lstStyle/>
          <a:p>
            <a:r>
              <a:rPr lang="en-US" sz="2400" b="1" dirty="0">
                <a:latin typeface="Roboto Slab" pitchFamily="2" charset="0"/>
                <a:ea typeface="Roboto Slab" pitchFamily="2" charset="0"/>
              </a:rPr>
              <a:t>2020 at a glance</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6" name="Rectangle 5"/>
          <p:cNvSpPr/>
          <p:nvPr/>
        </p:nvSpPr>
        <p:spPr>
          <a:xfrm>
            <a:off x="0" y="47816"/>
            <a:ext cx="9144000" cy="4687648"/>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970"/>
              </a:solidFill>
            </a:endParaRPr>
          </a:p>
        </p:txBody>
      </p:sp>
      <p:sp>
        <p:nvSpPr>
          <p:cNvPr id="15" name="Google Shape;153;p2"/>
          <p:cNvSpPr/>
          <p:nvPr/>
        </p:nvSpPr>
        <p:spPr>
          <a:xfrm>
            <a:off x="8847000" y="4705546"/>
            <a:ext cx="2970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4" name="Rectangle 3"/>
          <p:cNvSpPr/>
          <p:nvPr/>
        </p:nvSpPr>
        <p:spPr>
          <a:xfrm>
            <a:off x="6569612" y="4325815"/>
            <a:ext cx="2194560" cy="675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a:off x="2962351" y="2842120"/>
            <a:ext cx="1245476" cy="97209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111" y="4733682"/>
            <a:ext cx="1664775" cy="372924"/>
          </a:xfrm>
          <a:prstGeom prst="rect">
            <a:avLst/>
          </a:prstGeom>
        </p:spPr>
      </p:pic>
      <p:sp>
        <p:nvSpPr>
          <p:cNvPr id="14" name="Google Shape;152;p2"/>
          <p:cNvSpPr/>
          <p:nvPr/>
        </p:nvSpPr>
        <p:spPr>
          <a:xfrm>
            <a:off x="0" y="4705546"/>
            <a:ext cx="6546900" cy="437954"/>
          </a:xfrm>
          <a:prstGeom prst="rect">
            <a:avLst/>
          </a:prstGeom>
          <a:solidFill>
            <a:srgbClr val="C2002C"/>
          </a:solidFill>
          <a:ln>
            <a:noFill/>
          </a:ln>
          <a:effectLst>
            <a:outerShdw blurRad="57150" dist="19050" dir="5400000" algn="bl" rotWithShape="0">
              <a:srgbClr val="000000">
                <a:alpha val="49411"/>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9" name="Google Shape;180;g5e01583a2b_0_101"/>
          <p:cNvSpPr/>
          <p:nvPr/>
        </p:nvSpPr>
        <p:spPr>
          <a:xfrm>
            <a:off x="212834" y="117895"/>
            <a:ext cx="8748491" cy="619500"/>
          </a:xfrm>
          <a:prstGeom prst="rect">
            <a:avLst/>
          </a:prstGeom>
          <a:solidFill>
            <a:srgbClr val="00197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1970"/>
              </a:solidFill>
              <a:latin typeface="Arial"/>
              <a:ea typeface="Arial"/>
              <a:cs typeface="Arial"/>
              <a:sym typeface="Arial"/>
            </a:endParaRPr>
          </a:p>
        </p:txBody>
      </p:sp>
      <p:sp>
        <p:nvSpPr>
          <p:cNvPr id="18" name="Google Shape;181;g5e01583a2b_0_101"/>
          <p:cNvSpPr txBox="1">
            <a:spLocks/>
          </p:cNvSpPr>
          <p:nvPr/>
        </p:nvSpPr>
        <p:spPr>
          <a:xfrm>
            <a:off x="409904" y="84395"/>
            <a:ext cx="8551422"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Trebuchet MS"/>
              <a:buNone/>
              <a:defRPr sz="3600" b="0" i="0" u="none" strike="noStrike" cap="none">
                <a:solidFill>
                  <a:schemeClr val="dk1"/>
                </a:solidFill>
                <a:latin typeface="Trebuchet MS"/>
                <a:ea typeface="Trebuchet MS"/>
                <a:cs typeface="Trebuchet MS"/>
                <a:sym typeface="Trebuchet MS"/>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chemeClr val="lt1"/>
              </a:buClr>
              <a:buSzPts val="4000"/>
              <a:buFont typeface="Times New Roman"/>
              <a:buNone/>
            </a:pPr>
            <a:r>
              <a:rPr lang="en-US" sz="2800" b="1" dirty="0">
                <a:solidFill>
                  <a:schemeClr val="lt1"/>
                </a:solidFill>
                <a:latin typeface="Roboto Slab"/>
                <a:ea typeface="Roboto Slab"/>
                <a:cs typeface="Roboto Slab"/>
                <a:sym typeface="Roboto Slab"/>
              </a:rPr>
              <a:t>What Does the Board Review?</a:t>
            </a:r>
            <a:endParaRPr lang="en-US" sz="2800" b="1" dirty="0">
              <a:latin typeface="Roboto Slab"/>
              <a:ea typeface="Roboto Slab"/>
              <a:cs typeface="Roboto Slab"/>
              <a:sym typeface="Roboto Slab"/>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92" y="1792001"/>
            <a:ext cx="7046277" cy="2443527"/>
          </a:xfrm>
          <a:prstGeom prst="rect">
            <a:avLst/>
          </a:prstGeom>
        </p:spPr>
      </p:pic>
      <p:sp>
        <p:nvSpPr>
          <p:cNvPr id="22" name="Google Shape;362;g5e01583a2b_0_487"/>
          <p:cNvSpPr/>
          <p:nvPr/>
        </p:nvSpPr>
        <p:spPr>
          <a:xfrm>
            <a:off x="4511011" y="1167514"/>
            <a:ext cx="1678980" cy="1034640"/>
          </a:xfrm>
          <a:prstGeom prst="snip2DiagRect">
            <a:avLst>
              <a:gd name="adj1" fmla="val 0"/>
              <a:gd name="adj2" fmla="val 16667"/>
            </a:avLst>
          </a:prstGeom>
          <a:solidFill>
            <a:srgbClr val="4ABCD7"/>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363;g5e01583a2b_0_487"/>
          <p:cNvSpPr/>
          <p:nvPr/>
        </p:nvSpPr>
        <p:spPr>
          <a:xfrm>
            <a:off x="6237289" y="1183890"/>
            <a:ext cx="1678980" cy="1023565"/>
          </a:xfrm>
          <a:prstGeom prst="snip2DiagRect">
            <a:avLst>
              <a:gd name="adj1" fmla="val 0"/>
              <a:gd name="adj2" fmla="val 16667"/>
            </a:avLst>
          </a:prstGeom>
          <a:solidFill>
            <a:srgbClr val="8FAA01"/>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364;g5e01583a2b_0_487"/>
          <p:cNvSpPr/>
          <p:nvPr/>
        </p:nvSpPr>
        <p:spPr>
          <a:xfrm>
            <a:off x="1073510" y="1189239"/>
            <a:ext cx="1657070" cy="1026764"/>
          </a:xfrm>
          <a:prstGeom prst="snip2DiagRect">
            <a:avLst>
              <a:gd name="adj1" fmla="val 0"/>
              <a:gd name="adj2" fmla="val 16667"/>
            </a:avLst>
          </a:prstGeom>
          <a:solidFill>
            <a:srgbClr val="FCC000"/>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371;g5e01583a2b_0_487"/>
          <p:cNvSpPr/>
          <p:nvPr/>
        </p:nvSpPr>
        <p:spPr>
          <a:xfrm>
            <a:off x="2779645" y="1173828"/>
            <a:ext cx="1682301" cy="1028326"/>
          </a:xfrm>
          <a:prstGeom prst="snip2DiagRect">
            <a:avLst>
              <a:gd name="adj1" fmla="val 0"/>
              <a:gd name="adj2" fmla="val 16667"/>
            </a:avLst>
          </a:prstGeom>
          <a:solidFill>
            <a:srgbClr val="F54D2C"/>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61;g5e01583a2b_0_487"/>
          <p:cNvSpPr txBox="1"/>
          <p:nvPr/>
        </p:nvSpPr>
        <p:spPr>
          <a:xfrm>
            <a:off x="1063438" y="1207413"/>
            <a:ext cx="1657071" cy="530103"/>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b="1" i="0" u="none" strike="noStrike" cap="none" dirty="0">
                <a:solidFill>
                  <a:srgbClr val="FFFFFF"/>
                </a:solidFill>
                <a:latin typeface="Roboto Slab"/>
                <a:ea typeface="Roboto Slab"/>
                <a:cs typeface="Roboto Slab"/>
                <a:sym typeface="Roboto Slab"/>
              </a:rPr>
              <a:t>BOP</a:t>
            </a:r>
          </a:p>
          <a:p>
            <a:pPr marL="0" marR="0" lvl="0" indent="0" algn="ctr" rtl="0">
              <a:lnSpc>
                <a:spcPct val="100000"/>
              </a:lnSpc>
              <a:spcBef>
                <a:spcPts val="0"/>
              </a:spcBef>
              <a:spcAft>
                <a:spcPts val="0"/>
              </a:spcAft>
              <a:buClr>
                <a:srgbClr val="000000"/>
              </a:buClr>
              <a:buSzPts val="2400"/>
              <a:buFont typeface="Arial"/>
              <a:buNone/>
            </a:pPr>
            <a:r>
              <a:rPr lang="en" sz="1800" b="1" i="0" u="none" strike="noStrike" cap="none" dirty="0">
                <a:solidFill>
                  <a:srgbClr val="FFFFFF"/>
                </a:solidFill>
                <a:latin typeface="Roboto Slab"/>
                <a:ea typeface="Roboto Slab"/>
                <a:cs typeface="Roboto Slab"/>
                <a:sym typeface="Roboto Slab"/>
              </a:rPr>
              <a:t>Meeting Logistics</a:t>
            </a:r>
            <a:endParaRPr sz="1800" b="1" i="0" u="none" strike="noStrike" cap="none" dirty="0">
              <a:solidFill>
                <a:srgbClr val="FFFFFF"/>
              </a:solidFill>
              <a:latin typeface="Roboto Slab"/>
              <a:ea typeface="Roboto Slab"/>
              <a:cs typeface="Roboto Slab"/>
              <a:sym typeface="Roboto Slab"/>
            </a:endParaRPr>
          </a:p>
        </p:txBody>
      </p:sp>
      <p:sp>
        <p:nvSpPr>
          <p:cNvPr id="31" name="Google Shape;361;g5e01583a2b_0_487"/>
          <p:cNvSpPr txBox="1"/>
          <p:nvPr/>
        </p:nvSpPr>
        <p:spPr>
          <a:xfrm>
            <a:off x="2777878" y="1186888"/>
            <a:ext cx="1629915" cy="86101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b="1" i="0" u="none" strike="noStrike" cap="none" dirty="0">
                <a:solidFill>
                  <a:srgbClr val="FFFFFF"/>
                </a:solidFill>
                <a:latin typeface="Roboto Slab"/>
                <a:ea typeface="Roboto Slab"/>
                <a:cs typeface="Roboto Slab"/>
                <a:sym typeface="Roboto Slab"/>
              </a:rPr>
              <a:t>Consumer Protection Role</a:t>
            </a:r>
            <a:endParaRPr sz="1800" b="1" i="0" u="none" strike="noStrike" cap="none" dirty="0">
              <a:solidFill>
                <a:srgbClr val="FFFFFF"/>
              </a:solidFill>
              <a:latin typeface="Roboto Slab"/>
              <a:ea typeface="Roboto Slab"/>
              <a:cs typeface="Roboto Slab"/>
              <a:sym typeface="Roboto Slab"/>
            </a:endParaRPr>
          </a:p>
        </p:txBody>
      </p:sp>
      <p:sp>
        <p:nvSpPr>
          <p:cNvPr id="32" name="Google Shape;361;g5e01583a2b_0_487"/>
          <p:cNvSpPr txBox="1"/>
          <p:nvPr/>
        </p:nvSpPr>
        <p:spPr>
          <a:xfrm>
            <a:off x="6237289" y="1277750"/>
            <a:ext cx="1678980" cy="44740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b="1" i="0" u="none" strike="noStrike" cap="none" dirty="0">
                <a:solidFill>
                  <a:srgbClr val="FFFFFF"/>
                </a:solidFill>
                <a:latin typeface="Roboto Slab"/>
                <a:ea typeface="Roboto Slab"/>
                <a:cs typeface="Roboto Slab"/>
                <a:sym typeface="Roboto Slab"/>
              </a:rPr>
              <a:t>Determining Disclipline</a:t>
            </a:r>
            <a:endParaRPr sz="1800" b="1" i="0" u="none" strike="noStrike" cap="none" dirty="0">
              <a:solidFill>
                <a:srgbClr val="FFFFFF"/>
              </a:solidFill>
              <a:latin typeface="Roboto Slab"/>
              <a:ea typeface="Roboto Slab"/>
              <a:cs typeface="Roboto Slab"/>
              <a:sym typeface="Roboto Slab"/>
            </a:endParaRPr>
          </a:p>
        </p:txBody>
      </p:sp>
      <p:sp>
        <p:nvSpPr>
          <p:cNvPr id="33" name="Google Shape;361;g5e01583a2b_0_487"/>
          <p:cNvSpPr txBox="1"/>
          <p:nvPr/>
        </p:nvSpPr>
        <p:spPr>
          <a:xfrm>
            <a:off x="4565899" y="1182099"/>
            <a:ext cx="1515051" cy="43635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1800" b="1" i="0" u="none" strike="noStrike" cap="none" dirty="0">
                <a:solidFill>
                  <a:srgbClr val="FFFFFF"/>
                </a:solidFill>
                <a:latin typeface="Roboto Slab"/>
                <a:ea typeface="Roboto Slab"/>
                <a:cs typeface="Roboto Slab"/>
                <a:sym typeface="Roboto Slab"/>
              </a:rPr>
              <a:t>Complaint Driven Process</a:t>
            </a:r>
            <a:endParaRPr sz="1800" b="1" i="0" u="none" strike="noStrike" cap="none" dirty="0">
              <a:solidFill>
                <a:srgbClr val="FFFFFF"/>
              </a:solidFill>
              <a:latin typeface="Roboto Slab"/>
              <a:ea typeface="Roboto Slab"/>
              <a:cs typeface="Roboto Slab"/>
              <a:sym typeface="Roboto Slab"/>
            </a:endParaRPr>
          </a:p>
        </p:txBody>
      </p:sp>
      <p:sp>
        <p:nvSpPr>
          <p:cNvPr id="11" name="Hexagon 10"/>
          <p:cNvSpPr/>
          <p:nvPr/>
        </p:nvSpPr>
        <p:spPr>
          <a:xfrm>
            <a:off x="1341610" y="2884836"/>
            <a:ext cx="1245476" cy="97209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p:nvSpPr>
        <p:spPr>
          <a:xfrm>
            <a:off x="6360833" y="2854317"/>
            <a:ext cx="1245476" cy="97209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a:off x="4679445" y="2852008"/>
            <a:ext cx="1245476" cy="97209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p:cNvSpPr/>
          <p:nvPr/>
        </p:nvSpPr>
        <p:spPr>
          <a:xfrm>
            <a:off x="2998057" y="2861098"/>
            <a:ext cx="1245476" cy="97209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893" y="3066788"/>
            <a:ext cx="813693" cy="60234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9027" y="2967277"/>
            <a:ext cx="566201" cy="69761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7773" y="2902860"/>
            <a:ext cx="782344" cy="78234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1373" y="3030149"/>
            <a:ext cx="770449" cy="658790"/>
          </a:xfrm>
          <a:prstGeom prst="rect">
            <a:avLst/>
          </a:prstGeom>
        </p:spPr>
      </p:pic>
    </p:spTree>
    <p:extLst>
      <p:ext uri="{BB962C8B-B14F-4D97-AF65-F5344CB8AC3E}">
        <p14:creationId xmlns:p14="http://schemas.microsoft.com/office/powerpoint/2010/main" val="1630029480"/>
      </p:ext>
    </p:extLst>
  </p:cSld>
  <p:clrMapOvr>
    <a:masterClrMapping/>
  </p:clrMapOvr>
</p:sld>
</file>

<file path=ppt/theme/theme1.xml><?xml version="1.0" encoding="utf-8"?>
<a:theme xmlns:a="http://schemas.openxmlformats.org/drawingml/2006/main" name="DORA 2019 Styl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7637</TotalTime>
  <Words>481</Words>
  <Application>Microsoft Office PowerPoint</Application>
  <PresentationFormat>On-screen Show (16:9)</PresentationFormat>
  <Paragraphs>86</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The Hand</vt:lpstr>
      <vt:lpstr>Roboto Slab</vt:lpstr>
      <vt:lpstr>Modern Love</vt:lpstr>
      <vt:lpstr>Trebuchet MS</vt:lpstr>
      <vt:lpstr>Arial Black</vt:lpstr>
      <vt:lpstr>Arial</vt:lpstr>
      <vt:lpstr>Times New Roman</vt:lpstr>
      <vt:lpstr>DORA 2019 Style</vt:lpstr>
      <vt:lpstr>SketchyVTI</vt:lpstr>
      <vt:lpstr>CPS Town Hall Series</vt:lpstr>
      <vt:lpstr>CPS Town Hall - Housekeeping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Serban, Jacob</dc:creator>
  <cp:lastModifiedBy>Emily Zadvorny</cp:lastModifiedBy>
  <cp:revision>117</cp:revision>
  <dcterms:modified xsi:type="dcterms:W3CDTF">2020-12-07T20:39:30Z</dcterms:modified>
</cp:coreProperties>
</file>